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4"/>
    <p:sldMasterId id="2147483713" r:id="rId5"/>
    <p:sldMasterId id="214748371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Roboto"/>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Lato-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4.xml"/><Relationship Id="rId10" Type="http://schemas.openxmlformats.org/officeDocument/2006/relationships/slide" Target="slides/slide3.xml"/><Relationship Id="rId32" Type="http://schemas.openxmlformats.org/officeDocument/2006/relationships/font" Target="fonts/Lato-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b50fd4d3ed_0_3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2b50fd4d3ed_0_3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b50fd4d3ed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b50fd4d3ed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b50fd4d3ed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b50fd4d3ed_0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b50fd4d3ed_0_1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2b50fd4d3ed_0_1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solidFill>
                <a:srgbClr val="666666"/>
              </a:solidFill>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b50fd4d3ed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b50fd4d3ed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b50fd4d3ed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b50fd4d3ed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b50fd4d3ed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b50fd4d3ed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b50fd4d3ed_0_1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2b50fd4d3ed_0_1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solidFill>
                <a:srgbClr val="666666"/>
              </a:solidFill>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b50fd4d3ed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b50fd4d3ed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b50fd4d3ed_0_12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2b50fd4d3ed_0_1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solidFill>
                <a:srgbClr val="666666"/>
              </a:solidFill>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b50fd4d3ed_0_10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2b50fd4d3ed_0_10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solidFill>
                <a:srgbClr val="666666"/>
              </a:solidFill>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b50fd4d3ed_0_1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2b50fd4d3ed_0_1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solidFill>
                <a:srgbClr val="666666"/>
              </a:solidFill>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b50fd4d3ed_0_1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2b50fd4d3ed_0_1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solidFill>
                <a:srgbClr val="666666"/>
              </a:solidFill>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b50fd4d3ed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b50fd4d3ed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b50fd4d3ed_0_1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2b50fd4d3ed_0_1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solidFill>
                <a:srgbClr val="666666"/>
              </a:solidFill>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b50fd4d3ed_0_1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2b50fd4d3ed_0_1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solidFill>
                <a:srgbClr val="666666"/>
              </a:solidFill>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b50fd4d3ed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b50fd4d3ed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Blank w/ Footer">
  <p:cSld name="Multi-use Blank w/ Footer">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0" l="0" r="0" t="0"/>
          <a:stretch/>
        </p:blipFill>
        <p:spPr>
          <a:xfrm>
            <a:off x="0" y="4640580"/>
            <a:ext cx="6907201" cy="502920"/>
          </a:xfrm>
          <a:prstGeom prst="rect">
            <a:avLst/>
          </a:prstGeom>
          <a:noFill/>
          <a:ln>
            <a:noFill/>
          </a:ln>
        </p:spPr>
      </p:pic>
      <p:sp>
        <p:nvSpPr>
          <p:cNvPr id="54" name="Google Shape;54;p14"/>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55" name="Google Shape;55;p14"/>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22</a:t>
            </a:r>
            <a:r>
              <a:rPr b="0" lang="en" sz="600" u="none">
                <a:solidFill>
                  <a:srgbClr val="A5A5A5"/>
                </a:solidFill>
                <a:latin typeface="Roboto"/>
                <a:ea typeface="Roboto"/>
                <a:cs typeface="Roboto"/>
                <a:sym typeface="Roboto"/>
              </a:rPr>
              <a:t> Cloudera, Inc. All rights reserved.</a:t>
            </a:r>
            <a:endParaRPr sz="1400"/>
          </a:p>
        </p:txBody>
      </p:sp>
      <p:sp>
        <p:nvSpPr>
          <p:cNvPr id="56" name="Google Shape;56;p14"/>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b="0" lang="en" sz="600" u="none">
                <a:solidFill>
                  <a:srgbClr val="A5A5A5"/>
                </a:solidFill>
                <a:latin typeface="Roboto"/>
                <a:ea typeface="Roboto"/>
                <a:cs typeface="Roboto"/>
                <a:sym typeface="Roboto"/>
              </a:rPr>
              <a:t>‹#›</a:t>
            </a:fld>
            <a:endParaRPr b="0" sz="600" u="non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57" name="Shape 57"/>
        <p:cNvGrpSpPr/>
        <p:nvPr/>
      </p:nvGrpSpPr>
      <p:grpSpPr>
        <a:xfrm>
          <a:off x="0" y="0"/>
          <a:ext cx="0" cy="0"/>
          <a:chOff x="0" y="0"/>
          <a:chExt cx="0" cy="0"/>
        </a:xfrm>
      </p:grpSpPr>
      <p:sp>
        <p:nvSpPr>
          <p:cNvPr id="58" name="Google Shape;58;p15"/>
          <p:cNvSpPr/>
          <p:nvPr/>
        </p:nvSpPr>
        <p:spPr>
          <a:xfrm>
            <a:off x="3984812" y="2100263"/>
            <a:ext cx="4396800" cy="3043200"/>
          </a:xfrm>
          <a:prstGeom prst="parallelogram">
            <a:avLst>
              <a:gd fmla="val 100155"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59" name="Google Shape;59;p15"/>
          <p:cNvSpPr/>
          <p:nvPr/>
        </p:nvSpPr>
        <p:spPr>
          <a:xfrm>
            <a:off x="2560216" y="0"/>
            <a:ext cx="6583800" cy="5143500"/>
          </a:xfrm>
          <a:prstGeom prst="parallelogram">
            <a:avLst>
              <a:gd fmla="val 100155"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60" name="Google Shape;60;p15"/>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61" name="Google Shape;61;p15"/>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62" name="Google Shape;62;p15"/>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63" name="Google Shape;63;p15"/>
          <p:cNvSpPr txBox="1"/>
          <p:nvPr>
            <p:ph type="title"/>
          </p:nvPr>
        </p:nvSpPr>
        <p:spPr>
          <a:xfrm>
            <a:off x="594360" y="1152525"/>
            <a:ext cx="6035100" cy="1036200"/>
          </a:xfrm>
          <a:prstGeom prst="rect">
            <a:avLst/>
          </a:prstGeom>
          <a:noFill/>
          <a:ln>
            <a:noFill/>
          </a:ln>
        </p:spPr>
        <p:txBody>
          <a:bodyPr anchorCtr="0" anchor="b" bIns="45700" lIns="0" spcFirstLastPara="1" rIns="91425" wrap="square" tIns="45700">
            <a:noAutofit/>
          </a:bodyPr>
          <a:lstStyle>
            <a:lvl1pPr lvl="0" marR="0" rtl="0" algn="l">
              <a:lnSpc>
                <a:spcPct val="80000"/>
              </a:lnSpc>
              <a:spcBef>
                <a:spcPts val="0"/>
              </a:spcBef>
              <a:spcAft>
                <a:spcPts val="0"/>
              </a:spcAft>
              <a:buClr>
                <a:schemeClr val="dk1"/>
              </a:buClr>
              <a:buSzPts val="3400"/>
              <a:buFont typeface="Lato"/>
              <a:buNone/>
              <a:defRPr b="0" i="0" sz="3400" u="none" cap="none" strike="noStrike">
                <a:solidFill>
                  <a:schemeClr val="dk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4" name="Google Shape;64;p15"/>
          <p:cNvSpPr txBox="1"/>
          <p:nvPr>
            <p:ph idx="1" type="body"/>
          </p:nvPr>
        </p:nvSpPr>
        <p:spPr>
          <a:xfrm>
            <a:off x="594360" y="2194560"/>
            <a:ext cx="6035100" cy="299700"/>
          </a:xfrm>
          <a:prstGeom prst="rect">
            <a:avLst/>
          </a:prstGeom>
          <a:noFill/>
          <a:ln>
            <a:noFill/>
          </a:ln>
        </p:spPr>
        <p:txBody>
          <a:bodyPr anchorCtr="0" anchor="t" bIns="45700" lIns="0" spcFirstLastPara="1" rIns="91425" wrap="square" tIns="22850">
            <a:noAutofit/>
          </a:bodyPr>
          <a:lstStyle>
            <a:lvl1pPr indent="-228600" lvl="0" marL="457200" rtl="0" algn="l">
              <a:spcBef>
                <a:spcPts val="500"/>
              </a:spcBef>
              <a:spcAft>
                <a:spcPts val="0"/>
              </a:spcAft>
              <a:buSzPts val="1500"/>
              <a:buNone/>
              <a:defRPr b="0" i="0" sz="1800">
                <a:solidFill>
                  <a:srgbClr val="A5A5A5"/>
                </a:solidFill>
                <a:latin typeface="Lato"/>
                <a:ea typeface="Lato"/>
                <a:cs typeface="Lato"/>
                <a:sym typeface="Lato"/>
              </a:defRPr>
            </a:lvl1pPr>
            <a:lvl2pPr indent="-228600" lvl="1" marL="914400" rtl="0" algn="l">
              <a:spcBef>
                <a:spcPts val="400"/>
              </a:spcBef>
              <a:spcAft>
                <a:spcPts val="0"/>
              </a:spcAft>
              <a:buSzPts val="1300"/>
              <a:buNone/>
              <a:defRPr sz="1600">
                <a:solidFill>
                  <a:schemeClr val="accent1"/>
                </a:solidFill>
              </a:defRPr>
            </a:lvl2pPr>
            <a:lvl3pPr indent="-228600" lvl="2" marL="1371600" rtl="0" algn="l">
              <a:spcBef>
                <a:spcPts val="300"/>
              </a:spcBef>
              <a:spcAft>
                <a:spcPts val="0"/>
              </a:spcAft>
              <a:buSzPts val="1300"/>
              <a:buNone/>
              <a:defRPr sz="1600">
                <a:solidFill>
                  <a:schemeClr val="accent1"/>
                </a:solidFill>
              </a:defRPr>
            </a:lvl3pPr>
            <a:lvl4pPr indent="-228600" lvl="3" marL="1828800" rtl="0" algn="l">
              <a:spcBef>
                <a:spcPts val="300"/>
              </a:spcBef>
              <a:spcAft>
                <a:spcPts val="0"/>
              </a:spcAft>
              <a:buSzPts val="1300"/>
              <a:buNone/>
              <a:defRPr sz="1600">
                <a:solidFill>
                  <a:schemeClr val="accent1"/>
                </a:solidFill>
              </a:defRPr>
            </a:lvl4pPr>
            <a:lvl5pPr indent="-228600" lvl="4" marL="2286000" rtl="0" algn="l">
              <a:spcBef>
                <a:spcPts val="300"/>
              </a:spcBef>
              <a:spcAft>
                <a:spcPts val="0"/>
              </a:spcAft>
              <a:buSzPts val="1300"/>
              <a:buNone/>
              <a:defRPr sz="1600">
                <a:solidFill>
                  <a:schemeClr val="accent1"/>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65" name="Google Shape;65;p15"/>
          <p:cNvSpPr/>
          <p:nvPr/>
        </p:nvSpPr>
        <p:spPr>
          <a:xfrm>
            <a:off x="594360" y="640080"/>
            <a:ext cx="1645920" cy="200496"/>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
                                        </p:tgtEl>
                                        <p:attrNameLst>
                                          <p:attrName>style.visibility</p:attrName>
                                        </p:attrNameLst>
                                      </p:cBhvr>
                                      <p:to>
                                        <p:strVal val="visible"/>
                                      </p:to>
                                    </p:set>
                                    <p:animEffect filter="fade" transition="in">
                                      <p:cBhvr>
                                        <p:cTn dur="500"/>
                                        <p:tgtEl>
                                          <p:spTgt spid="59"/>
                                        </p:tgtEl>
                                      </p:cBhvr>
                                    </p:animEffect>
                                  </p:childTnLst>
                                </p:cTn>
                              </p:par>
                              <p:par>
                                <p:cTn fill="hold" nodeType="with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500"/>
                                        <p:tgtEl>
                                          <p:spTgt spid="58"/>
                                        </p:tgtEl>
                                      </p:cBhvr>
                                    </p:animEffect>
                                  </p:childTnLst>
                                </p:cTn>
                              </p:par>
                              <p:par>
                                <p:cTn fill="hold" nodeType="with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500"/>
                                        <p:tgtEl>
                                          <p:spTgt spid="60"/>
                                        </p:tgtEl>
                                      </p:cBhvr>
                                    </p:animEffect>
                                  </p:childTnLst>
                                </p:cTn>
                              </p:par>
                              <p:par>
                                <p:cTn fill="hold" nodeType="with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500"/>
                                        <p:tgtEl>
                                          <p:spTgt spid="62"/>
                                        </p:tgtEl>
                                      </p:cBhvr>
                                    </p:animEffect>
                                  </p:childTnLst>
                                </p:cTn>
                              </p:par>
                              <p:par>
                                <p:cTn fill="hold" nodeType="with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500"/>
                                        <p:tgtEl>
                                          <p:spTgt spid="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p:cSld name="Multi-use w/ Subtitle">
    <p:spTree>
      <p:nvGrpSpPr>
        <p:cNvPr id="66" name="Shape 66"/>
        <p:cNvGrpSpPr/>
        <p:nvPr/>
      </p:nvGrpSpPr>
      <p:grpSpPr>
        <a:xfrm>
          <a:off x="0" y="0"/>
          <a:ext cx="0" cy="0"/>
          <a:chOff x="0" y="0"/>
          <a:chExt cx="0" cy="0"/>
        </a:xfrm>
      </p:grpSpPr>
      <p:pic>
        <p:nvPicPr>
          <p:cNvPr id="67" name="Google Shape;67;p16"/>
          <p:cNvPicPr preferRelativeResize="0"/>
          <p:nvPr/>
        </p:nvPicPr>
        <p:blipFill rotWithShape="1">
          <a:blip r:embed="rId2">
            <a:alphaModFix/>
          </a:blip>
          <a:srcRect b="0" l="0" r="0" t="0"/>
          <a:stretch/>
        </p:blipFill>
        <p:spPr>
          <a:xfrm>
            <a:off x="0" y="4640580"/>
            <a:ext cx="6907201" cy="502920"/>
          </a:xfrm>
          <a:prstGeom prst="rect">
            <a:avLst/>
          </a:prstGeom>
          <a:noFill/>
          <a:ln>
            <a:noFill/>
          </a:ln>
        </p:spPr>
      </p:pic>
      <p:sp>
        <p:nvSpPr>
          <p:cNvPr id="68" name="Google Shape;68;p16"/>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9" name="Google Shape;69;p16"/>
          <p:cNvSpPr txBox="1"/>
          <p:nvPr>
            <p:ph idx="1" type="body"/>
          </p:nvPr>
        </p:nvSpPr>
        <p:spPr>
          <a:xfrm>
            <a:off x="419100" y="822960"/>
            <a:ext cx="8305800" cy="308100"/>
          </a:xfrm>
          <a:prstGeom prst="rect">
            <a:avLst/>
          </a:prstGeom>
          <a:noFill/>
          <a:ln>
            <a:noFill/>
          </a:ln>
        </p:spPr>
        <p:txBody>
          <a:bodyPr anchorCtr="0" anchor="t" bIns="45700" lIns="0" spcFirstLastPara="1" rIns="0" wrap="square" tIns="27425">
            <a:noAutofit/>
          </a:bodyPr>
          <a:lstStyle>
            <a:lvl1pPr indent="-228600" lvl="0" marL="457200" rtl="0" algn="l">
              <a:spcBef>
                <a:spcPts val="0"/>
              </a:spcBef>
              <a:spcAft>
                <a:spcPts val="0"/>
              </a:spcAft>
              <a:buSzPts val="1300"/>
              <a:buNone/>
              <a:defRPr b="0" i="0" sz="1600">
                <a:solidFill>
                  <a:schemeClr val="accent2"/>
                </a:solidFill>
                <a:latin typeface="Roboto"/>
                <a:ea typeface="Roboto"/>
                <a:cs typeface="Roboto"/>
                <a:sym typeface="Roboto"/>
              </a:defRPr>
            </a:lvl1pPr>
            <a:lvl2pPr indent="-228600" lvl="1" marL="914400" rtl="0" algn="l">
              <a:spcBef>
                <a:spcPts val="0"/>
              </a:spcBef>
              <a:spcAft>
                <a:spcPts val="0"/>
              </a:spcAft>
              <a:buSzPts val="1300"/>
              <a:buNone/>
              <a:defRPr sz="1600">
                <a:solidFill>
                  <a:schemeClr val="accent1"/>
                </a:solidFill>
              </a:defRPr>
            </a:lvl2pPr>
            <a:lvl3pPr indent="-228600" lvl="2" marL="1371600" rtl="0" algn="l">
              <a:spcBef>
                <a:spcPts val="0"/>
              </a:spcBef>
              <a:spcAft>
                <a:spcPts val="0"/>
              </a:spcAft>
              <a:buSzPts val="1300"/>
              <a:buNone/>
              <a:defRPr sz="1600">
                <a:solidFill>
                  <a:schemeClr val="accent1"/>
                </a:solidFill>
              </a:defRPr>
            </a:lvl3pPr>
            <a:lvl4pPr indent="-228600" lvl="3" marL="1828800" rtl="0" algn="l">
              <a:spcBef>
                <a:spcPts val="0"/>
              </a:spcBef>
              <a:spcAft>
                <a:spcPts val="0"/>
              </a:spcAft>
              <a:buSzPts val="1300"/>
              <a:buNone/>
              <a:defRPr sz="1600">
                <a:solidFill>
                  <a:schemeClr val="accent1"/>
                </a:solidFill>
              </a:defRPr>
            </a:lvl4pPr>
            <a:lvl5pPr indent="-228600" lvl="4" marL="2286000" rtl="0" algn="l">
              <a:spcBef>
                <a:spcPts val="0"/>
              </a:spcBef>
              <a:spcAft>
                <a:spcPts val="0"/>
              </a:spcAft>
              <a:buSzPts val="1300"/>
              <a:buNone/>
              <a:defRPr sz="1600">
                <a:solidFill>
                  <a:schemeClr val="accent1"/>
                </a:solidFill>
              </a:defRPr>
            </a:lvl5pPr>
            <a:lvl6pPr indent="-342900" lvl="5" marL="2743200" rtl="0" algn="l">
              <a:spcBef>
                <a:spcPts val="0"/>
              </a:spcBef>
              <a:spcAft>
                <a:spcPts val="0"/>
              </a:spcAft>
              <a:buClr>
                <a:schemeClr val="dk1"/>
              </a:buClr>
              <a:buSzPts val="1800"/>
              <a:buChar char="•"/>
              <a:defRPr/>
            </a:lvl6pPr>
            <a:lvl7pPr indent="-342900" lvl="6" marL="3200400" rtl="0" algn="l">
              <a:spcBef>
                <a:spcPts val="0"/>
              </a:spcBef>
              <a:spcAft>
                <a:spcPts val="0"/>
              </a:spcAft>
              <a:buClr>
                <a:schemeClr val="dk1"/>
              </a:buClr>
              <a:buSzPts val="1800"/>
              <a:buChar char="•"/>
              <a:defRPr/>
            </a:lvl7pPr>
            <a:lvl8pPr indent="-342900" lvl="7" marL="3657600" rtl="0" algn="l">
              <a:spcBef>
                <a:spcPts val="0"/>
              </a:spcBef>
              <a:spcAft>
                <a:spcPts val="0"/>
              </a:spcAft>
              <a:buClr>
                <a:schemeClr val="dk1"/>
              </a:buClr>
              <a:buSzPts val="1800"/>
              <a:buChar char="•"/>
              <a:defRPr/>
            </a:lvl8pPr>
            <a:lvl9pPr indent="-342900" lvl="8" marL="4114800" rtl="0" algn="l">
              <a:spcBef>
                <a:spcPts val="0"/>
              </a:spcBef>
              <a:spcAft>
                <a:spcPts val="0"/>
              </a:spcAft>
              <a:buClr>
                <a:schemeClr val="dk1"/>
              </a:buClr>
              <a:buSzPts val="1800"/>
              <a:buChar char="•"/>
              <a:defRPr/>
            </a:lvl9pPr>
          </a:lstStyle>
          <a:p/>
        </p:txBody>
      </p:sp>
      <p:sp>
        <p:nvSpPr>
          <p:cNvPr id="70" name="Google Shape;70;p16"/>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cxnSp>
        <p:nvCxnSpPr>
          <p:cNvPr id="71" name="Google Shape;71;p16"/>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72" name="Google Shape;72;p16"/>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
        <p:nvSpPr>
          <p:cNvPr id="73" name="Google Shape;73;p16"/>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22</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4" name="Shape 74"/>
        <p:cNvGrpSpPr/>
        <p:nvPr/>
      </p:nvGrpSpPr>
      <p:grpSpPr>
        <a:xfrm>
          <a:off x="0" y="0"/>
          <a:ext cx="0" cy="0"/>
          <a:chOff x="0" y="0"/>
          <a:chExt cx="0" cy="0"/>
        </a:xfrm>
      </p:grpSpPr>
      <p:sp>
        <p:nvSpPr>
          <p:cNvPr id="75" name="Google Shape;75;p17"/>
          <p:cNvSpPr/>
          <p:nvPr/>
        </p:nvSpPr>
        <p:spPr>
          <a:xfrm>
            <a:off x="3984812" y="2100263"/>
            <a:ext cx="4396800" cy="3043200"/>
          </a:xfrm>
          <a:prstGeom prst="parallelogram">
            <a:avLst>
              <a:gd fmla="val 100155" name="adj"/>
            </a:avLst>
          </a:prstGeom>
          <a:solidFill>
            <a:srgbClr val="D8D8D8">
              <a:alpha val="8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76" name="Google Shape;76;p17"/>
          <p:cNvSpPr/>
          <p:nvPr/>
        </p:nvSpPr>
        <p:spPr>
          <a:xfrm>
            <a:off x="2560216" y="0"/>
            <a:ext cx="6583800" cy="5143500"/>
          </a:xfrm>
          <a:prstGeom prst="parallelogram">
            <a:avLst>
              <a:gd fmla="val 100155"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77" name="Google Shape;77;p17"/>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78" name="Google Shape;78;p17"/>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rgbClr val="D8D8D8">
              <a:alpha val="8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79" name="Google Shape;79;p17"/>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F2F2F2">
              <a:alpha val="8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80" name="Google Shape;80;p17"/>
          <p:cNvSpPr/>
          <p:nvPr/>
        </p:nvSpPr>
        <p:spPr>
          <a:xfrm>
            <a:off x="602311" y="2098623"/>
            <a:ext cx="1463100" cy="1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accent3"/>
              </a:solidFill>
              <a:latin typeface="Roboto"/>
              <a:ea typeface="Roboto"/>
              <a:cs typeface="Roboto"/>
              <a:sym typeface="Roboto"/>
            </a:endParaRPr>
          </a:p>
        </p:txBody>
      </p:sp>
      <p:sp>
        <p:nvSpPr>
          <p:cNvPr id="81" name="Google Shape;81;p17"/>
          <p:cNvSpPr txBox="1"/>
          <p:nvPr>
            <p:ph type="title"/>
          </p:nvPr>
        </p:nvSpPr>
        <p:spPr>
          <a:xfrm>
            <a:off x="602311" y="2352853"/>
            <a:ext cx="7990800" cy="1520700"/>
          </a:xfrm>
          <a:prstGeom prst="rect">
            <a:avLst/>
          </a:prstGeom>
          <a:noFill/>
          <a:ln>
            <a:noFill/>
          </a:ln>
        </p:spPr>
        <p:txBody>
          <a:bodyPr anchorCtr="0" anchor="t" bIns="45700" lIns="0" spcFirstLastPara="1" rIns="91425" wrap="square" tIns="45700">
            <a:noAutofit/>
          </a:bodyPr>
          <a:lstStyle>
            <a:lvl1pPr lvl="0" marR="0" rtl="0" algn="l">
              <a:lnSpc>
                <a:spcPct val="80000"/>
              </a:lnSpc>
              <a:spcBef>
                <a:spcPts val="0"/>
              </a:spcBef>
              <a:spcAft>
                <a:spcPts val="0"/>
              </a:spcAft>
              <a:buClr>
                <a:schemeClr val="dk1"/>
              </a:buClr>
              <a:buSzPts val="3800"/>
              <a:buFont typeface="Lato"/>
              <a:buNone/>
              <a:defRPr b="0" i="0" sz="3800" u="none" cap="none" strike="noStrike">
                <a:solidFill>
                  <a:schemeClr val="dk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500"/>
                                        <p:tgtEl>
                                          <p:spTgt spid="76"/>
                                        </p:tgtEl>
                                      </p:cBhvr>
                                    </p:animEffect>
                                  </p:childTnLst>
                                </p:cTn>
                              </p:par>
                              <p:par>
                                <p:cTn fill="hold" nodeType="withEffect" presetClass="entr" presetID="10" presetSubtype="0">
                                  <p:stCondLst>
                                    <p:cond delay="100"/>
                                  </p:stCondLst>
                                  <p:childTnLst>
                                    <p:set>
                                      <p:cBhvr>
                                        <p:cTn dur="1" fill="hold">
                                          <p:stCondLst>
                                            <p:cond delay="0"/>
                                          </p:stCondLst>
                                        </p:cTn>
                                        <p:tgtEl>
                                          <p:spTgt spid="75"/>
                                        </p:tgtEl>
                                        <p:attrNameLst>
                                          <p:attrName>style.visibility</p:attrName>
                                        </p:attrNameLst>
                                      </p:cBhvr>
                                      <p:to>
                                        <p:strVal val="visible"/>
                                      </p:to>
                                    </p:set>
                                    <p:animEffect filter="fade" transition="in">
                                      <p:cBhvr>
                                        <p:cTn dur="4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5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5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5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amp; Image">
  <p:cSld name="Info &amp; Image">
    <p:spTree>
      <p:nvGrpSpPr>
        <p:cNvPr id="82" name="Shape 82"/>
        <p:cNvGrpSpPr/>
        <p:nvPr/>
      </p:nvGrpSpPr>
      <p:grpSpPr>
        <a:xfrm>
          <a:off x="0" y="0"/>
          <a:ext cx="0" cy="0"/>
          <a:chOff x="0" y="0"/>
          <a:chExt cx="0" cy="0"/>
        </a:xfrm>
      </p:grpSpPr>
      <p:sp>
        <p:nvSpPr>
          <p:cNvPr id="83" name="Google Shape;83;p18"/>
          <p:cNvSpPr/>
          <p:nvPr/>
        </p:nvSpPr>
        <p:spPr>
          <a:xfrm>
            <a:off x="419100" y="640080"/>
            <a:ext cx="2377500" cy="1325100"/>
          </a:xfrm>
          <a:prstGeom prst="rect">
            <a:avLst/>
          </a:prstGeom>
          <a:solidFill>
            <a:srgbClr val="172C34">
              <a:alpha val="784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Roboto"/>
              <a:ea typeface="Roboto"/>
              <a:cs typeface="Roboto"/>
              <a:sym typeface="Roboto"/>
            </a:endParaRPr>
          </a:p>
        </p:txBody>
      </p:sp>
      <p:sp>
        <p:nvSpPr>
          <p:cNvPr id="84" name="Google Shape;84;p18"/>
          <p:cNvSpPr txBox="1"/>
          <p:nvPr>
            <p:ph type="title"/>
          </p:nvPr>
        </p:nvSpPr>
        <p:spPr>
          <a:xfrm>
            <a:off x="502920" y="731520"/>
            <a:ext cx="2194500" cy="11430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cxnSp>
        <p:nvCxnSpPr>
          <p:cNvPr id="85" name="Google Shape;85;p18"/>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cxnSp>
        <p:nvCxnSpPr>
          <p:cNvPr id="86" name="Google Shape;86;p18"/>
          <p:cNvCxnSpPr/>
          <p:nvPr/>
        </p:nvCxnSpPr>
        <p:spPr>
          <a:xfrm>
            <a:off x="2964180" y="412170"/>
            <a:ext cx="5760900" cy="0"/>
          </a:xfrm>
          <a:prstGeom prst="straightConnector1">
            <a:avLst/>
          </a:prstGeom>
          <a:noFill/>
          <a:ln cap="flat" cmpd="sng" w="9525">
            <a:solidFill>
              <a:srgbClr val="7F7F7F"/>
            </a:solidFill>
            <a:prstDash val="solid"/>
            <a:round/>
            <a:headEnd len="sm" w="sm" type="none"/>
            <a:tailEnd len="sm" w="sm" type="none"/>
          </a:ln>
        </p:spPr>
      </p:cxnSp>
      <p:sp>
        <p:nvSpPr>
          <p:cNvPr id="87" name="Google Shape;87;p18"/>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92100" lvl="0" marL="457200" rtl="0" algn="l">
              <a:spcBef>
                <a:spcPts val="0"/>
              </a:spcBef>
              <a:spcAft>
                <a:spcPts val="0"/>
              </a:spcAft>
              <a:buClr>
                <a:srgbClr val="BFBFBF"/>
              </a:buClr>
              <a:buSzPts val="1000"/>
              <a:buFont typeface="Roboto"/>
              <a:buChar char="•"/>
              <a:defRPr b="0" i="0" sz="1200">
                <a:solidFill>
                  <a:srgbClr val="7F7F7F"/>
                </a:solidFill>
                <a:latin typeface="Roboto"/>
                <a:ea typeface="Roboto"/>
                <a:cs typeface="Roboto"/>
                <a:sym typeface="Roboto"/>
              </a:defRPr>
            </a:lvl1pPr>
            <a:lvl2pPr indent="-292100" lvl="1" marL="914400" rtl="0" algn="l">
              <a:spcBef>
                <a:spcPts val="600"/>
              </a:spcBef>
              <a:spcAft>
                <a:spcPts val="0"/>
              </a:spcAft>
              <a:buClr>
                <a:srgbClr val="BFBFBF"/>
              </a:buClr>
              <a:buSzPts val="1000"/>
              <a:buChar char="–"/>
              <a:defRPr b="0" i="0" sz="1200">
                <a:solidFill>
                  <a:srgbClr val="7F7F7F"/>
                </a:solidFill>
                <a:latin typeface="Roboto"/>
                <a:ea typeface="Roboto"/>
                <a:cs typeface="Roboto"/>
                <a:sym typeface="Roboto"/>
              </a:defRPr>
            </a:lvl2pPr>
            <a:lvl3pPr indent="-292100" lvl="2" marL="1371600" rtl="0" algn="l">
              <a:spcBef>
                <a:spcPts val="600"/>
              </a:spcBef>
              <a:spcAft>
                <a:spcPts val="0"/>
              </a:spcAft>
              <a:buClr>
                <a:srgbClr val="BFBFBF"/>
              </a:buClr>
              <a:buSzPts val="1000"/>
              <a:buFont typeface="Roboto"/>
              <a:buChar char="•"/>
              <a:defRPr b="0" i="0" sz="1200">
                <a:solidFill>
                  <a:srgbClr val="7F7F7F"/>
                </a:solidFill>
                <a:latin typeface="Roboto"/>
                <a:ea typeface="Roboto"/>
                <a:cs typeface="Roboto"/>
                <a:sym typeface="Roboto"/>
              </a:defRPr>
            </a:lvl3pPr>
            <a:lvl4pPr indent="-292100" lvl="3" marL="1828800" rtl="0" algn="l">
              <a:spcBef>
                <a:spcPts val="600"/>
              </a:spcBef>
              <a:spcAft>
                <a:spcPts val="0"/>
              </a:spcAft>
              <a:buClr>
                <a:srgbClr val="BFBFBF"/>
              </a:buClr>
              <a:buSzPts val="1000"/>
              <a:buChar char="–"/>
              <a:defRPr b="0" i="0" sz="1200">
                <a:solidFill>
                  <a:srgbClr val="7F7F7F"/>
                </a:solidFill>
                <a:latin typeface="Roboto"/>
                <a:ea typeface="Roboto"/>
                <a:cs typeface="Roboto"/>
                <a:sym typeface="Roboto"/>
              </a:defRPr>
            </a:lvl4pPr>
            <a:lvl5pPr indent="-292100" lvl="4" marL="2286000" rtl="0" algn="l">
              <a:spcBef>
                <a:spcPts val="600"/>
              </a:spcBef>
              <a:spcAft>
                <a:spcPts val="0"/>
              </a:spcAft>
              <a:buClr>
                <a:srgbClr val="BFBFBF"/>
              </a:buClr>
              <a:buSzPts val="1000"/>
              <a:buFont typeface="Roboto"/>
              <a:buChar char="•"/>
              <a:defRPr b="0" i="0" sz="1200">
                <a:solidFill>
                  <a:srgbClr val="7F7F7F"/>
                </a:solidFill>
                <a:latin typeface="Roboto"/>
                <a:ea typeface="Roboto"/>
                <a:cs typeface="Roboto"/>
                <a:sym typeface="Roboto"/>
              </a:defRPr>
            </a:lvl5pPr>
            <a:lvl6pPr indent="-342900" lvl="5" marL="2743200" rtl="0" algn="l">
              <a:spcBef>
                <a:spcPts val="600"/>
              </a:spcBef>
              <a:spcAft>
                <a:spcPts val="0"/>
              </a:spcAft>
              <a:buClr>
                <a:schemeClr val="dk1"/>
              </a:buClr>
              <a:buSzPts val="1800"/>
              <a:buFont typeface="Roboto"/>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pic>
        <p:nvPicPr>
          <p:cNvPr id="88" name="Google Shape;88;p18"/>
          <p:cNvPicPr preferRelativeResize="0"/>
          <p:nvPr/>
        </p:nvPicPr>
        <p:blipFill rotWithShape="1">
          <a:blip r:embed="rId2">
            <a:alphaModFix/>
          </a:blip>
          <a:srcRect b="0" l="0" r="0" t="0"/>
          <a:stretch/>
        </p:blipFill>
        <p:spPr>
          <a:xfrm>
            <a:off x="0" y="4640580"/>
            <a:ext cx="6907201" cy="502920"/>
          </a:xfrm>
          <a:prstGeom prst="rect">
            <a:avLst/>
          </a:prstGeom>
          <a:noFill/>
          <a:ln>
            <a:noFill/>
          </a:ln>
        </p:spPr>
      </p:pic>
      <p:sp>
        <p:nvSpPr>
          <p:cNvPr id="89" name="Google Shape;89;p18"/>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90" name="Google Shape;90;p18"/>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
        <p:nvSpPr>
          <p:cNvPr id="91" name="Google Shape;91;p18"/>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22</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Multi-Use">
  <p:cSld name="Info Multi-Use">
    <p:spTree>
      <p:nvGrpSpPr>
        <p:cNvPr id="92" name="Shape 92"/>
        <p:cNvGrpSpPr/>
        <p:nvPr/>
      </p:nvGrpSpPr>
      <p:grpSpPr>
        <a:xfrm>
          <a:off x="0" y="0"/>
          <a:ext cx="0" cy="0"/>
          <a:chOff x="0" y="0"/>
          <a:chExt cx="0" cy="0"/>
        </a:xfrm>
      </p:grpSpPr>
      <p:sp>
        <p:nvSpPr>
          <p:cNvPr id="93" name="Google Shape;93;p19"/>
          <p:cNvSpPr/>
          <p:nvPr/>
        </p:nvSpPr>
        <p:spPr>
          <a:xfrm>
            <a:off x="419100" y="640080"/>
            <a:ext cx="2377500" cy="1325100"/>
          </a:xfrm>
          <a:prstGeom prst="rect">
            <a:avLst/>
          </a:prstGeom>
          <a:solidFill>
            <a:srgbClr val="172C34">
              <a:alpha val="784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Roboto"/>
              <a:ea typeface="Roboto"/>
              <a:cs typeface="Roboto"/>
              <a:sym typeface="Roboto"/>
            </a:endParaRPr>
          </a:p>
        </p:txBody>
      </p:sp>
      <p:cxnSp>
        <p:nvCxnSpPr>
          <p:cNvPr id="94" name="Google Shape;94;p19"/>
          <p:cNvCxnSpPr/>
          <p:nvPr/>
        </p:nvCxnSpPr>
        <p:spPr>
          <a:xfrm>
            <a:off x="2964180" y="412170"/>
            <a:ext cx="5760900" cy="0"/>
          </a:xfrm>
          <a:prstGeom prst="straightConnector1">
            <a:avLst/>
          </a:prstGeom>
          <a:noFill/>
          <a:ln cap="flat" cmpd="sng" w="9525">
            <a:solidFill>
              <a:srgbClr val="7F7F7F"/>
            </a:solidFill>
            <a:prstDash val="solid"/>
            <a:round/>
            <a:headEnd len="sm" w="sm" type="none"/>
            <a:tailEnd len="sm" w="sm" type="none"/>
          </a:ln>
        </p:spPr>
      </p:cxnSp>
      <p:sp>
        <p:nvSpPr>
          <p:cNvPr id="95" name="Google Shape;95;p19"/>
          <p:cNvSpPr txBox="1"/>
          <p:nvPr>
            <p:ph type="title"/>
          </p:nvPr>
        </p:nvSpPr>
        <p:spPr>
          <a:xfrm>
            <a:off x="502920" y="731520"/>
            <a:ext cx="2194500" cy="11391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6" name="Google Shape;96;p19"/>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92100" lvl="0" marL="457200" rtl="0" algn="l">
              <a:spcBef>
                <a:spcPts val="0"/>
              </a:spcBef>
              <a:spcAft>
                <a:spcPts val="0"/>
              </a:spcAft>
              <a:buClr>
                <a:srgbClr val="BFBFBF"/>
              </a:buClr>
              <a:buSzPts val="1000"/>
              <a:buFont typeface="Roboto"/>
              <a:buChar char="•"/>
              <a:defRPr b="0" i="0" sz="1200">
                <a:solidFill>
                  <a:srgbClr val="7F7F7F"/>
                </a:solidFill>
                <a:latin typeface="Roboto"/>
                <a:ea typeface="Roboto"/>
                <a:cs typeface="Roboto"/>
                <a:sym typeface="Roboto"/>
              </a:defRPr>
            </a:lvl1pPr>
            <a:lvl2pPr indent="-292100" lvl="1" marL="914400" rtl="0" algn="l">
              <a:spcBef>
                <a:spcPts val="600"/>
              </a:spcBef>
              <a:spcAft>
                <a:spcPts val="0"/>
              </a:spcAft>
              <a:buClr>
                <a:srgbClr val="BFBFBF"/>
              </a:buClr>
              <a:buSzPts val="1000"/>
              <a:buChar char="–"/>
              <a:defRPr b="0" i="0" sz="1200">
                <a:solidFill>
                  <a:srgbClr val="7F7F7F"/>
                </a:solidFill>
                <a:latin typeface="Roboto"/>
                <a:ea typeface="Roboto"/>
                <a:cs typeface="Roboto"/>
                <a:sym typeface="Roboto"/>
              </a:defRPr>
            </a:lvl2pPr>
            <a:lvl3pPr indent="-292100" lvl="2" marL="1371600" rtl="0" algn="l">
              <a:spcBef>
                <a:spcPts val="600"/>
              </a:spcBef>
              <a:spcAft>
                <a:spcPts val="0"/>
              </a:spcAft>
              <a:buClr>
                <a:srgbClr val="BFBFBF"/>
              </a:buClr>
              <a:buSzPts val="1000"/>
              <a:buFont typeface="Roboto"/>
              <a:buChar char="•"/>
              <a:defRPr b="0" i="0" sz="1200">
                <a:solidFill>
                  <a:srgbClr val="7F7F7F"/>
                </a:solidFill>
                <a:latin typeface="Roboto"/>
                <a:ea typeface="Roboto"/>
                <a:cs typeface="Roboto"/>
                <a:sym typeface="Roboto"/>
              </a:defRPr>
            </a:lvl3pPr>
            <a:lvl4pPr indent="-292100" lvl="3" marL="1828800" rtl="0" algn="l">
              <a:spcBef>
                <a:spcPts val="600"/>
              </a:spcBef>
              <a:spcAft>
                <a:spcPts val="0"/>
              </a:spcAft>
              <a:buClr>
                <a:srgbClr val="BFBFBF"/>
              </a:buClr>
              <a:buSzPts val="1000"/>
              <a:buChar char="–"/>
              <a:defRPr b="0" i="0" sz="1200">
                <a:solidFill>
                  <a:srgbClr val="7F7F7F"/>
                </a:solidFill>
                <a:latin typeface="Roboto"/>
                <a:ea typeface="Roboto"/>
                <a:cs typeface="Roboto"/>
                <a:sym typeface="Roboto"/>
              </a:defRPr>
            </a:lvl4pPr>
            <a:lvl5pPr indent="-292100" lvl="4" marL="2286000" rtl="0" algn="l">
              <a:spcBef>
                <a:spcPts val="600"/>
              </a:spcBef>
              <a:spcAft>
                <a:spcPts val="0"/>
              </a:spcAft>
              <a:buClr>
                <a:srgbClr val="BFBFBF"/>
              </a:buClr>
              <a:buSzPts val="1000"/>
              <a:buFont typeface="Roboto"/>
              <a:buChar char="•"/>
              <a:defRPr b="0" i="0" sz="1200">
                <a:solidFill>
                  <a:srgbClr val="7F7F7F"/>
                </a:solidFill>
                <a:latin typeface="Roboto"/>
                <a:ea typeface="Roboto"/>
                <a:cs typeface="Roboto"/>
                <a:sym typeface="Roboto"/>
              </a:defRPr>
            </a:lvl5pPr>
            <a:lvl6pPr indent="-342900" lvl="5" marL="2743200" rtl="0" algn="l">
              <a:spcBef>
                <a:spcPts val="600"/>
              </a:spcBef>
              <a:spcAft>
                <a:spcPts val="0"/>
              </a:spcAft>
              <a:buClr>
                <a:schemeClr val="dk1"/>
              </a:buClr>
              <a:buSzPts val="1800"/>
              <a:buFont typeface="Roboto"/>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pic>
        <p:nvPicPr>
          <p:cNvPr id="97" name="Google Shape;97;p19"/>
          <p:cNvPicPr preferRelativeResize="0"/>
          <p:nvPr/>
        </p:nvPicPr>
        <p:blipFill rotWithShape="1">
          <a:blip r:embed="rId2">
            <a:alphaModFix/>
          </a:blip>
          <a:srcRect b="0" l="0" r="0" t="0"/>
          <a:stretch/>
        </p:blipFill>
        <p:spPr>
          <a:xfrm>
            <a:off x="0" y="4640580"/>
            <a:ext cx="6907201" cy="502920"/>
          </a:xfrm>
          <a:prstGeom prst="rect">
            <a:avLst/>
          </a:prstGeom>
          <a:noFill/>
          <a:ln>
            <a:noFill/>
          </a:ln>
        </p:spPr>
      </p:pic>
      <p:sp>
        <p:nvSpPr>
          <p:cNvPr id="98" name="Google Shape;98;p19"/>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99" name="Google Shape;99;p19"/>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cxnSp>
        <p:nvCxnSpPr>
          <p:cNvPr id="100" name="Google Shape;100;p19"/>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sp>
        <p:nvSpPr>
          <p:cNvPr id="101" name="Google Shape;101;p19"/>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22</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p:cSld name="2 Columns">
    <p:spTree>
      <p:nvGrpSpPr>
        <p:cNvPr id="102" name="Shape 102"/>
        <p:cNvGrpSpPr/>
        <p:nvPr/>
      </p:nvGrpSpPr>
      <p:grpSpPr>
        <a:xfrm>
          <a:off x="0" y="0"/>
          <a:ext cx="0" cy="0"/>
          <a:chOff x="0" y="0"/>
          <a:chExt cx="0" cy="0"/>
        </a:xfrm>
      </p:grpSpPr>
      <p:sp>
        <p:nvSpPr>
          <p:cNvPr id="103" name="Google Shape;103;p20"/>
          <p:cNvSpPr txBox="1"/>
          <p:nvPr>
            <p:ph type="title"/>
          </p:nvPr>
        </p:nvSpPr>
        <p:spPr>
          <a:xfrm>
            <a:off x="419100" y="457200"/>
            <a:ext cx="8305800" cy="420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4" name="Google Shape;104;p20"/>
          <p:cNvSpPr txBox="1"/>
          <p:nvPr>
            <p:ph idx="1" type="body"/>
          </p:nvPr>
        </p:nvSpPr>
        <p:spPr>
          <a:xfrm>
            <a:off x="419100" y="822960"/>
            <a:ext cx="8305800" cy="308100"/>
          </a:xfrm>
          <a:prstGeom prst="rect">
            <a:avLst/>
          </a:prstGeom>
          <a:noFill/>
          <a:ln>
            <a:noFill/>
          </a:ln>
        </p:spPr>
        <p:txBody>
          <a:bodyPr anchorCtr="0" anchor="t" bIns="45700" lIns="0" spcFirstLastPara="1" rIns="0" wrap="square" tIns="27425">
            <a:noAutofit/>
          </a:bodyPr>
          <a:lstStyle>
            <a:lvl1pPr indent="-228600" lvl="0" marL="457200" rtl="0" algn="l">
              <a:spcBef>
                <a:spcPts val="0"/>
              </a:spcBef>
              <a:spcAft>
                <a:spcPts val="0"/>
              </a:spcAft>
              <a:buSzPts val="1300"/>
              <a:buNone/>
              <a:defRPr b="0" i="0" sz="1600">
                <a:solidFill>
                  <a:schemeClr val="accent2"/>
                </a:solidFill>
                <a:latin typeface="Roboto"/>
                <a:ea typeface="Roboto"/>
                <a:cs typeface="Roboto"/>
                <a:sym typeface="Roboto"/>
              </a:defRPr>
            </a:lvl1pPr>
            <a:lvl2pPr indent="-228600" lvl="1" marL="914400" rtl="0" algn="l">
              <a:spcBef>
                <a:spcPts val="0"/>
              </a:spcBef>
              <a:spcAft>
                <a:spcPts val="0"/>
              </a:spcAft>
              <a:buSzPts val="1300"/>
              <a:buNone/>
              <a:defRPr sz="1600">
                <a:solidFill>
                  <a:schemeClr val="accent1"/>
                </a:solidFill>
              </a:defRPr>
            </a:lvl2pPr>
            <a:lvl3pPr indent="-228600" lvl="2" marL="1371600" rtl="0" algn="l">
              <a:spcBef>
                <a:spcPts val="0"/>
              </a:spcBef>
              <a:spcAft>
                <a:spcPts val="0"/>
              </a:spcAft>
              <a:buSzPts val="1300"/>
              <a:buNone/>
              <a:defRPr sz="1600">
                <a:solidFill>
                  <a:schemeClr val="accent1"/>
                </a:solidFill>
              </a:defRPr>
            </a:lvl3pPr>
            <a:lvl4pPr indent="-228600" lvl="3" marL="1828800" rtl="0" algn="l">
              <a:spcBef>
                <a:spcPts val="0"/>
              </a:spcBef>
              <a:spcAft>
                <a:spcPts val="0"/>
              </a:spcAft>
              <a:buSzPts val="1300"/>
              <a:buNone/>
              <a:defRPr sz="1600">
                <a:solidFill>
                  <a:schemeClr val="accent1"/>
                </a:solidFill>
              </a:defRPr>
            </a:lvl4pPr>
            <a:lvl5pPr indent="-228600" lvl="4" marL="2286000" rtl="0" algn="l">
              <a:spcBef>
                <a:spcPts val="0"/>
              </a:spcBef>
              <a:spcAft>
                <a:spcPts val="0"/>
              </a:spcAft>
              <a:buSzPts val="1300"/>
              <a:buNone/>
              <a:defRPr sz="1600">
                <a:solidFill>
                  <a:schemeClr val="accent1"/>
                </a:solidFill>
              </a:defRPr>
            </a:lvl5pPr>
            <a:lvl6pPr indent="-342900" lvl="5" marL="2743200" rtl="0" algn="l">
              <a:spcBef>
                <a:spcPts val="0"/>
              </a:spcBef>
              <a:spcAft>
                <a:spcPts val="0"/>
              </a:spcAft>
              <a:buClr>
                <a:schemeClr val="dk1"/>
              </a:buClr>
              <a:buSzPts val="1800"/>
              <a:buChar char="•"/>
              <a:defRPr/>
            </a:lvl6pPr>
            <a:lvl7pPr indent="-342900" lvl="6" marL="3200400" rtl="0" algn="l">
              <a:spcBef>
                <a:spcPts val="0"/>
              </a:spcBef>
              <a:spcAft>
                <a:spcPts val="0"/>
              </a:spcAft>
              <a:buClr>
                <a:schemeClr val="dk1"/>
              </a:buClr>
              <a:buSzPts val="1800"/>
              <a:buChar char="•"/>
              <a:defRPr/>
            </a:lvl7pPr>
            <a:lvl8pPr indent="-342900" lvl="7" marL="3657600" rtl="0" algn="l">
              <a:spcBef>
                <a:spcPts val="0"/>
              </a:spcBef>
              <a:spcAft>
                <a:spcPts val="0"/>
              </a:spcAft>
              <a:buClr>
                <a:schemeClr val="dk1"/>
              </a:buClr>
              <a:buSzPts val="1800"/>
              <a:buChar char="•"/>
              <a:defRPr/>
            </a:lvl8pPr>
            <a:lvl9pPr indent="-342900" lvl="8" marL="4114800" rtl="0" algn="l">
              <a:spcBef>
                <a:spcPts val="0"/>
              </a:spcBef>
              <a:spcAft>
                <a:spcPts val="0"/>
              </a:spcAft>
              <a:buClr>
                <a:schemeClr val="dk1"/>
              </a:buClr>
              <a:buSzPts val="1800"/>
              <a:buChar char="•"/>
              <a:defRPr/>
            </a:lvl9pPr>
          </a:lstStyle>
          <a:p/>
        </p:txBody>
      </p:sp>
      <p:sp>
        <p:nvSpPr>
          <p:cNvPr id="105" name="Google Shape;105;p20"/>
          <p:cNvSpPr txBox="1"/>
          <p:nvPr>
            <p:ph idx="2" type="body"/>
          </p:nvPr>
        </p:nvSpPr>
        <p:spPr>
          <a:xfrm>
            <a:off x="419099" y="1603771"/>
            <a:ext cx="4038600" cy="2926200"/>
          </a:xfrm>
          <a:prstGeom prst="rect">
            <a:avLst/>
          </a:prstGeom>
          <a:noFill/>
          <a:ln>
            <a:noFill/>
          </a:ln>
        </p:spPr>
        <p:txBody>
          <a:bodyPr anchorCtr="0" anchor="t" bIns="45700" lIns="91425" spcFirstLastPara="1" rIns="91425" wrap="square" tIns="45700">
            <a:noAutofit/>
          </a:bodyPr>
          <a:lstStyle>
            <a:lvl1pPr indent="-317500" lvl="0" marL="457200" rtl="0" algn="l">
              <a:spcBef>
                <a:spcPts val="500"/>
              </a:spcBef>
              <a:spcAft>
                <a:spcPts val="0"/>
              </a:spcAft>
              <a:buClr>
                <a:srgbClr val="BFBFBF"/>
              </a:buClr>
              <a:buSzPts val="1400"/>
              <a:buFont typeface="Roboto"/>
              <a:buChar char="•"/>
              <a:defRPr>
                <a:solidFill>
                  <a:srgbClr val="7F7F7F"/>
                </a:solidFill>
              </a:defRPr>
            </a:lvl1pPr>
            <a:lvl2pPr indent="-317500" lvl="1" marL="914400" rtl="0" algn="l">
              <a:spcBef>
                <a:spcPts val="400"/>
              </a:spcBef>
              <a:spcAft>
                <a:spcPts val="0"/>
              </a:spcAft>
              <a:buClr>
                <a:srgbClr val="BFBFBF"/>
              </a:buClr>
              <a:buSzPts val="1400"/>
              <a:buChar char="–"/>
              <a:defRPr>
                <a:solidFill>
                  <a:srgbClr val="7F7F7F"/>
                </a:solidFill>
              </a:defRPr>
            </a:lvl2pPr>
            <a:lvl3pPr indent="-317500" lvl="2" marL="1371600" rtl="0" algn="l">
              <a:spcBef>
                <a:spcPts val="300"/>
              </a:spcBef>
              <a:spcAft>
                <a:spcPts val="0"/>
              </a:spcAft>
              <a:buClr>
                <a:srgbClr val="BFBFBF"/>
              </a:buClr>
              <a:buSzPts val="1400"/>
              <a:buFont typeface="Roboto"/>
              <a:buChar char="•"/>
              <a:defRPr>
                <a:solidFill>
                  <a:srgbClr val="7F7F7F"/>
                </a:solidFill>
              </a:defRPr>
            </a:lvl3pPr>
            <a:lvl4pPr indent="-317500" lvl="3" marL="1828800" rtl="0" algn="l">
              <a:spcBef>
                <a:spcPts val="300"/>
              </a:spcBef>
              <a:spcAft>
                <a:spcPts val="0"/>
              </a:spcAft>
              <a:buClr>
                <a:srgbClr val="BFBFBF"/>
              </a:buClr>
              <a:buSzPts val="1400"/>
              <a:buChar char="–"/>
              <a:defRPr>
                <a:solidFill>
                  <a:srgbClr val="7F7F7F"/>
                </a:solidFill>
              </a:defRPr>
            </a:lvl4pPr>
            <a:lvl5pPr indent="-317500" lvl="4" marL="2286000" rtl="0" algn="l">
              <a:spcBef>
                <a:spcPts val="300"/>
              </a:spcBef>
              <a:spcAft>
                <a:spcPts val="0"/>
              </a:spcAft>
              <a:buClr>
                <a:srgbClr val="BFBFBF"/>
              </a:buClr>
              <a:buSzPts val="1400"/>
              <a:buFont typeface="Roboto"/>
              <a:buChar char="•"/>
              <a:defRPr>
                <a:solidFill>
                  <a:srgbClr val="7F7F7F"/>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6" name="Google Shape;106;p20"/>
          <p:cNvSpPr txBox="1"/>
          <p:nvPr>
            <p:ph idx="3" type="body"/>
          </p:nvPr>
        </p:nvSpPr>
        <p:spPr>
          <a:xfrm>
            <a:off x="4683252" y="1603771"/>
            <a:ext cx="4041600" cy="2926200"/>
          </a:xfrm>
          <a:prstGeom prst="rect">
            <a:avLst/>
          </a:prstGeom>
          <a:noFill/>
          <a:ln>
            <a:noFill/>
          </a:ln>
        </p:spPr>
        <p:txBody>
          <a:bodyPr anchorCtr="0" anchor="t" bIns="45700" lIns="91425" spcFirstLastPara="1" rIns="91425" wrap="square" tIns="45700">
            <a:noAutofit/>
          </a:bodyPr>
          <a:lstStyle>
            <a:lvl1pPr indent="-323850" lvl="0" marL="457200" rtl="0" algn="l">
              <a:spcBef>
                <a:spcPts val="500"/>
              </a:spcBef>
              <a:spcAft>
                <a:spcPts val="0"/>
              </a:spcAft>
              <a:buClr>
                <a:srgbClr val="BFBFBF"/>
              </a:buClr>
              <a:buSzPts val="1500"/>
              <a:buChar char="•"/>
              <a:defRPr>
                <a:solidFill>
                  <a:srgbClr val="7F7F7F"/>
                </a:solidFill>
              </a:defRPr>
            </a:lvl1pPr>
            <a:lvl2pPr indent="-317500" lvl="1" marL="914400" rtl="0" algn="l">
              <a:spcBef>
                <a:spcPts val="400"/>
              </a:spcBef>
              <a:spcAft>
                <a:spcPts val="0"/>
              </a:spcAft>
              <a:buClr>
                <a:srgbClr val="BFBFBF"/>
              </a:buClr>
              <a:buSzPts val="1400"/>
              <a:buChar char="–"/>
              <a:defRPr>
                <a:solidFill>
                  <a:srgbClr val="7F7F7F"/>
                </a:solidFill>
              </a:defRPr>
            </a:lvl2pPr>
            <a:lvl3pPr indent="-317500" lvl="2" marL="1371600" rtl="0" algn="l">
              <a:spcBef>
                <a:spcPts val="300"/>
              </a:spcBef>
              <a:spcAft>
                <a:spcPts val="0"/>
              </a:spcAft>
              <a:buClr>
                <a:srgbClr val="BFBFBF"/>
              </a:buClr>
              <a:buSzPts val="1400"/>
              <a:buFont typeface="Roboto"/>
              <a:buChar char="•"/>
              <a:defRPr>
                <a:solidFill>
                  <a:srgbClr val="7F7F7F"/>
                </a:solidFill>
              </a:defRPr>
            </a:lvl3pPr>
            <a:lvl4pPr indent="-317500" lvl="3" marL="1828800" rtl="0" algn="l">
              <a:spcBef>
                <a:spcPts val="300"/>
              </a:spcBef>
              <a:spcAft>
                <a:spcPts val="0"/>
              </a:spcAft>
              <a:buClr>
                <a:srgbClr val="BFBFBF"/>
              </a:buClr>
              <a:buSzPts val="1400"/>
              <a:buChar char="–"/>
              <a:defRPr>
                <a:solidFill>
                  <a:srgbClr val="7F7F7F"/>
                </a:solidFill>
              </a:defRPr>
            </a:lvl4pPr>
            <a:lvl5pPr indent="-317500" lvl="4" marL="2286000" rtl="0" algn="l">
              <a:spcBef>
                <a:spcPts val="300"/>
              </a:spcBef>
              <a:spcAft>
                <a:spcPts val="0"/>
              </a:spcAft>
              <a:buClr>
                <a:srgbClr val="BFBFBF"/>
              </a:buClr>
              <a:buSzPts val="1400"/>
              <a:buFont typeface="Roboto"/>
              <a:buChar char="•"/>
              <a:defRPr>
                <a:solidFill>
                  <a:srgbClr val="7F7F7F"/>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cxnSp>
        <p:nvCxnSpPr>
          <p:cNvPr id="107" name="Google Shape;107;p20"/>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108" name="Google Shape;108;p20"/>
          <p:cNvPicPr preferRelativeResize="0"/>
          <p:nvPr/>
        </p:nvPicPr>
        <p:blipFill rotWithShape="1">
          <a:blip r:embed="rId2">
            <a:alphaModFix/>
          </a:blip>
          <a:srcRect b="0" l="0" r="0" t="0"/>
          <a:stretch/>
        </p:blipFill>
        <p:spPr>
          <a:xfrm>
            <a:off x="0" y="4640580"/>
            <a:ext cx="6907201" cy="502920"/>
          </a:xfrm>
          <a:prstGeom prst="rect">
            <a:avLst/>
          </a:prstGeom>
          <a:noFill/>
          <a:ln>
            <a:noFill/>
          </a:ln>
        </p:spPr>
      </p:pic>
      <p:sp>
        <p:nvSpPr>
          <p:cNvPr id="109" name="Google Shape;109;p20"/>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110" name="Google Shape;110;p20"/>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
        <p:nvSpPr>
          <p:cNvPr id="111" name="Google Shape;111;p20"/>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22</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112" name="Shape 112"/>
        <p:cNvGrpSpPr/>
        <p:nvPr/>
      </p:nvGrpSpPr>
      <p:grpSpPr>
        <a:xfrm>
          <a:off x="0" y="0"/>
          <a:ext cx="0" cy="0"/>
          <a:chOff x="0" y="0"/>
          <a:chExt cx="0" cy="0"/>
        </a:xfrm>
      </p:grpSpPr>
      <p:sp>
        <p:nvSpPr>
          <p:cNvPr id="113" name="Google Shape;113;p21"/>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4" name="Google Shape;114;p21"/>
          <p:cNvSpPr txBox="1"/>
          <p:nvPr>
            <p:ph idx="1" type="body"/>
          </p:nvPr>
        </p:nvSpPr>
        <p:spPr>
          <a:xfrm>
            <a:off x="419100" y="822960"/>
            <a:ext cx="8305800" cy="308100"/>
          </a:xfrm>
          <a:prstGeom prst="rect">
            <a:avLst/>
          </a:prstGeom>
          <a:noFill/>
          <a:ln>
            <a:noFill/>
          </a:ln>
        </p:spPr>
        <p:txBody>
          <a:bodyPr anchorCtr="0" anchor="t" bIns="45700" lIns="0" spcFirstLastPara="1" rIns="0" wrap="square" tIns="27425">
            <a:noAutofit/>
          </a:bodyPr>
          <a:lstStyle>
            <a:lvl1pPr indent="-228600" lvl="0" marL="457200" rtl="0" algn="l">
              <a:spcBef>
                <a:spcPts val="0"/>
              </a:spcBef>
              <a:spcAft>
                <a:spcPts val="0"/>
              </a:spcAft>
              <a:buSzPts val="1300"/>
              <a:buNone/>
              <a:defRPr b="0" i="0" sz="1600">
                <a:solidFill>
                  <a:schemeClr val="accent2"/>
                </a:solidFill>
                <a:latin typeface="Roboto"/>
                <a:ea typeface="Roboto"/>
                <a:cs typeface="Roboto"/>
                <a:sym typeface="Roboto"/>
              </a:defRPr>
            </a:lvl1pPr>
            <a:lvl2pPr indent="-228600" lvl="1" marL="914400" rtl="0" algn="l">
              <a:spcBef>
                <a:spcPts val="0"/>
              </a:spcBef>
              <a:spcAft>
                <a:spcPts val="0"/>
              </a:spcAft>
              <a:buSzPts val="1300"/>
              <a:buNone/>
              <a:defRPr sz="1600">
                <a:solidFill>
                  <a:schemeClr val="accent1"/>
                </a:solidFill>
              </a:defRPr>
            </a:lvl2pPr>
            <a:lvl3pPr indent="-228600" lvl="2" marL="1371600" rtl="0" algn="l">
              <a:spcBef>
                <a:spcPts val="0"/>
              </a:spcBef>
              <a:spcAft>
                <a:spcPts val="0"/>
              </a:spcAft>
              <a:buSzPts val="1300"/>
              <a:buNone/>
              <a:defRPr sz="1600">
                <a:solidFill>
                  <a:schemeClr val="accent1"/>
                </a:solidFill>
              </a:defRPr>
            </a:lvl3pPr>
            <a:lvl4pPr indent="-228600" lvl="3" marL="1828800" rtl="0" algn="l">
              <a:spcBef>
                <a:spcPts val="0"/>
              </a:spcBef>
              <a:spcAft>
                <a:spcPts val="0"/>
              </a:spcAft>
              <a:buSzPts val="1300"/>
              <a:buNone/>
              <a:defRPr sz="1600">
                <a:solidFill>
                  <a:schemeClr val="accent1"/>
                </a:solidFill>
              </a:defRPr>
            </a:lvl4pPr>
            <a:lvl5pPr indent="-228600" lvl="4" marL="2286000" rtl="0" algn="l">
              <a:spcBef>
                <a:spcPts val="0"/>
              </a:spcBef>
              <a:spcAft>
                <a:spcPts val="0"/>
              </a:spcAft>
              <a:buSzPts val="1300"/>
              <a:buNone/>
              <a:defRPr sz="1600">
                <a:solidFill>
                  <a:schemeClr val="accent1"/>
                </a:solidFill>
              </a:defRPr>
            </a:lvl5pPr>
            <a:lvl6pPr indent="-342900" lvl="5" marL="2743200" rtl="0" algn="l">
              <a:spcBef>
                <a:spcPts val="0"/>
              </a:spcBef>
              <a:spcAft>
                <a:spcPts val="0"/>
              </a:spcAft>
              <a:buClr>
                <a:schemeClr val="dk1"/>
              </a:buClr>
              <a:buSzPts val="1800"/>
              <a:buChar char="•"/>
              <a:defRPr/>
            </a:lvl6pPr>
            <a:lvl7pPr indent="-342900" lvl="6" marL="3200400" rtl="0" algn="l">
              <a:spcBef>
                <a:spcPts val="0"/>
              </a:spcBef>
              <a:spcAft>
                <a:spcPts val="0"/>
              </a:spcAft>
              <a:buClr>
                <a:schemeClr val="dk1"/>
              </a:buClr>
              <a:buSzPts val="1800"/>
              <a:buChar char="•"/>
              <a:defRPr/>
            </a:lvl7pPr>
            <a:lvl8pPr indent="-342900" lvl="7" marL="3657600" rtl="0" algn="l">
              <a:spcBef>
                <a:spcPts val="0"/>
              </a:spcBef>
              <a:spcAft>
                <a:spcPts val="0"/>
              </a:spcAft>
              <a:buClr>
                <a:schemeClr val="dk1"/>
              </a:buClr>
              <a:buSzPts val="1800"/>
              <a:buChar char="•"/>
              <a:defRPr/>
            </a:lvl8pPr>
            <a:lvl9pPr indent="-342900" lvl="8" marL="4114800" rtl="0" algn="l">
              <a:spcBef>
                <a:spcPts val="0"/>
              </a:spcBef>
              <a:spcAft>
                <a:spcPts val="0"/>
              </a:spcAft>
              <a:buClr>
                <a:schemeClr val="dk1"/>
              </a:buClr>
              <a:buSzPts val="1800"/>
              <a:buChar char="•"/>
              <a:defRPr/>
            </a:lvl9pPr>
          </a:lstStyle>
          <a:p/>
        </p:txBody>
      </p:sp>
      <p:sp>
        <p:nvSpPr>
          <p:cNvPr id="115" name="Google Shape;115;p21"/>
          <p:cNvSpPr txBox="1"/>
          <p:nvPr>
            <p:ph idx="2" type="body"/>
          </p:nvPr>
        </p:nvSpPr>
        <p:spPr>
          <a:xfrm>
            <a:off x="419099" y="1603771"/>
            <a:ext cx="8305800" cy="2926200"/>
          </a:xfrm>
          <a:prstGeom prst="rect">
            <a:avLst/>
          </a:prstGeom>
          <a:noFill/>
          <a:ln>
            <a:noFill/>
          </a:ln>
        </p:spPr>
        <p:txBody>
          <a:bodyPr anchorCtr="0" anchor="t" bIns="45700" lIns="91425" spcFirstLastPara="1" rIns="91425" wrap="square" tIns="45700">
            <a:noAutofit/>
          </a:bodyPr>
          <a:lstStyle>
            <a:lvl1pPr indent="-317500" lvl="0" marL="457200" rtl="0" algn="l">
              <a:spcBef>
                <a:spcPts val="500"/>
              </a:spcBef>
              <a:spcAft>
                <a:spcPts val="0"/>
              </a:spcAft>
              <a:buClr>
                <a:srgbClr val="BFBFBF"/>
              </a:buClr>
              <a:buSzPts val="1400"/>
              <a:buFont typeface="Roboto"/>
              <a:buChar char="•"/>
              <a:defRPr>
                <a:solidFill>
                  <a:srgbClr val="7F7F7F"/>
                </a:solidFill>
              </a:defRPr>
            </a:lvl1pPr>
            <a:lvl2pPr indent="-317500" lvl="1" marL="914400" rtl="0" algn="l">
              <a:spcBef>
                <a:spcPts val="400"/>
              </a:spcBef>
              <a:spcAft>
                <a:spcPts val="0"/>
              </a:spcAft>
              <a:buClr>
                <a:srgbClr val="BFBFBF"/>
              </a:buClr>
              <a:buSzPts val="1400"/>
              <a:buChar char="–"/>
              <a:defRPr>
                <a:solidFill>
                  <a:srgbClr val="7F7F7F"/>
                </a:solidFill>
              </a:defRPr>
            </a:lvl2pPr>
            <a:lvl3pPr indent="-317500" lvl="2" marL="1371600" rtl="0" algn="l">
              <a:spcBef>
                <a:spcPts val="300"/>
              </a:spcBef>
              <a:spcAft>
                <a:spcPts val="0"/>
              </a:spcAft>
              <a:buClr>
                <a:srgbClr val="BFBFBF"/>
              </a:buClr>
              <a:buSzPts val="1400"/>
              <a:buFont typeface="Roboto"/>
              <a:buChar char="•"/>
              <a:defRPr>
                <a:solidFill>
                  <a:srgbClr val="7F7F7F"/>
                </a:solidFill>
              </a:defRPr>
            </a:lvl3pPr>
            <a:lvl4pPr indent="-317500" lvl="3" marL="1828800" rtl="0" algn="l">
              <a:spcBef>
                <a:spcPts val="300"/>
              </a:spcBef>
              <a:spcAft>
                <a:spcPts val="0"/>
              </a:spcAft>
              <a:buClr>
                <a:srgbClr val="BFBFBF"/>
              </a:buClr>
              <a:buSzPts val="1400"/>
              <a:buChar char="–"/>
              <a:defRPr>
                <a:solidFill>
                  <a:srgbClr val="7F7F7F"/>
                </a:solidFill>
              </a:defRPr>
            </a:lvl4pPr>
            <a:lvl5pPr indent="-317500" lvl="4" marL="2286000" rtl="0" algn="l">
              <a:spcBef>
                <a:spcPts val="300"/>
              </a:spcBef>
              <a:spcAft>
                <a:spcPts val="0"/>
              </a:spcAft>
              <a:buClr>
                <a:srgbClr val="BFBFBF"/>
              </a:buClr>
              <a:buSzPts val="1400"/>
              <a:buFont typeface="Roboto"/>
              <a:buChar char="•"/>
              <a:defRPr>
                <a:solidFill>
                  <a:srgbClr val="7F7F7F"/>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cxnSp>
        <p:nvCxnSpPr>
          <p:cNvPr id="116" name="Google Shape;116;p21"/>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117" name="Google Shape;117;p21"/>
          <p:cNvPicPr preferRelativeResize="0"/>
          <p:nvPr/>
        </p:nvPicPr>
        <p:blipFill rotWithShape="1">
          <a:blip r:embed="rId2">
            <a:alphaModFix/>
          </a:blip>
          <a:srcRect b="0" l="0" r="0" t="0"/>
          <a:stretch/>
        </p:blipFill>
        <p:spPr>
          <a:xfrm>
            <a:off x="0" y="4640580"/>
            <a:ext cx="6907201" cy="502920"/>
          </a:xfrm>
          <a:prstGeom prst="rect">
            <a:avLst/>
          </a:prstGeom>
          <a:noFill/>
          <a:ln>
            <a:noFill/>
          </a:ln>
        </p:spPr>
      </p:pic>
      <p:sp>
        <p:nvSpPr>
          <p:cNvPr id="118" name="Google Shape;118;p21"/>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119" name="Google Shape;119;p21"/>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
        <p:nvSpPr>
          <p:cNvPr id="120" name="Google Shape;120;p21"/>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22</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121" name="Shape 121"/>
        <p:cNvGrpSpPr/>
        <p:nvPr/>
      </p:nvGrpSpPr>
      <p:grpSpPr>
        <a:xfrm>
          <a:off x="0" y="0"/>
          <a:ext cx="0" cy="0"/>
          <a:chOff x="0" y="0"/>
          <a:chExt cx="0" cy="0"/>
        </a:xfrm>
      </p:grpSpPr>
      <p:sp>
        <p:nvSpPr>
          <p:cNvPr id="122" name="Google Shape;122;p22"/>
          <p:cNvSpPr txBox="1"/>
          <p:nvPr>
            <p:ph type="title"/>
          </p:nvPr>
        </p:nvSpPr>
        <p:spPr>
          <a:xfrm>
            <a:off x="419100" y="457200"/>
            <a:ext cx="8305800" cy="4197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23" name="Google Shape;123;p22"/>
          <p:cNvSpPr txBox="1"/>
          <p:nvPr>
            <p:ph idx="1" type="body"/>
          </p:nvPr>
        </p:nvSpPr>
        <p:spPr>
          <a:xfrm>
            <a:off x="419100" y="822960"/>
            <a:ext cx="8305800" cy="308100"/>
          </a:xfrm>
          <a:prstGeom prst="rect">
            <a:avLst/>
          </a:prstGeom>
          <a:noFill/>
          <a:ln>
            <a:noFill/>
          </a:ln>
        </p:spPr>
        <p:txBody>
          <a:bodyPr anchorCtr="0" anchor="t" bIns="45700" lIns="0" spcFirstLastPara="1" rIns="0" wrap="square" tIns="27425">
            <a:noAutofit/>
          </a:bodyPr>
          <a:lstStyle>
            <a:lvl1pPr indent="-228600" lvl="0" marL="457200" rtl="0" algn="l">
              <a:spcBef>
                <a:spcPts val="0"/>
              </a:spcBef>
              <a:spcAft>
                <a:spcPts val="0"/>
              </a:spcAft>
              <a:buSzPts val="1300"/>
              <a:buNone/>
              <a:defRPr b="0" i="0" sz="1600">
                <a:solidFill>
                  <a:schemeClr val="accent2"/>
                </a:solidFill>
                <a:latin typeface="Roboto"/>
                <a:ea typeface="Roboto"/>
                <a:cs typeface="Roboto"/>
                <a:sym typeface="Roboto"/>
              </a:defRPr>
            </a:lvl1pPr>
            <a:lvl2pPr indent="-228600" lvl="1" marL="914400" rtl="0" algn="l">
              <a:spcBef>
                <a:spcPts val="0"/>
              </a:spcBef>
              <a:spcAft>
                <a:spcPts val="0"/>
              </a:spcAft>
              <a:buSzPts val="1300"/>
              <a:buNone/>
              <a:defRPr sz="1600">
                <a:solidFill>
                  <a:schemeClr val="accent1"/>
                </a:solidFill>
              </a:defRPr>
            </a:lvl2pPr>
            <a:lvl3pPr indent="-228600" lvl="2" marL="1371600" rtl="0" algn="l">
              <a:spcBef>
                <a:spcPts val="0"/>
              </a:spcBef>
              <a:spcAft>
                <a:spcPts val="0"/>
              </a:spcAft>
              <a:buSzPts val="1300"/>
              <a:buNone/>
              <a:defRPr sz="1600">
                <a:solidFill>
                  <a:schemeClr val="accent1"/>
                </a:solidFill>
              </a:defRPr>
            </a:lvl3pPr>
            <a:lvl4pPr indent="-228600" lvl="3" marL="1828800" rtl="0" algn="l">
              <a:spcBef>
                <a:spcPts val="0"/>
              </a:spcBef>
              <a:spcAft>
                <a:spcPts val="0"/>
              </a:spcAft>
              <a:buSzPts val="1300"/>
              <a:buNone/>
              <a:defRPr sz="1600">
                <a:solidFill>
                  <a:schemeClr val="accent1"/>
                </a:solidFill>
              </a:defRPr>
            </a:lvl4pPr>
            <a:lvl5pPr indent="-228600" lvl="4" marL="2286000" rtl="0" algn="l">
              <a:spcBef>
                <a:spcPts val="0"/>
              </a:spcBef>
              <a:spcAft>
                <a:spcPts val="0"/>
              </a:spcAft>
              <a:buSzPts val="1300"/>
              <a:buNone/>
              <a:defRPr sz="1600">
                <a:solidFill>
                  <a:schemeClr val="accent1"/>
                </a:solidFill>
              </a:defRPr>
            </a:lvl5pPr>
            <a:lvl6pPr indent="-342900" lvl="5" marL="2743200" rtl="0" algn="l">
              <a:spcBef>
                <a:spcPts val="0"/>
              </a:spcBef>
              <a:spcAft>
                <a:spcPts val="0"/>
              </a:spcAft>
              <a:buClr>
                <a:schemeClr val="dk1"/>
              </a:buClr>
              <a:buSzPts val="1800"/>
              <a:buChar char="•"/>
              <a:defRPr/>
            </a:lvl6pPr>
            <a:lvl7pPr indent="-342900" lvl="6" marL="3200400" rtl="0" algn="l">
              <a:spcBef>
                <a:spcPts val="0"/>
              </a:spcBef>
              <a:spcAft>
                <a:spcPts val="0"/>
              </a:spcAft>
              <a:buClr>
                <a:schemeClr val="dk1"/>
              </a:buClr>
              <a:buSzPts val="1800"/>
              <a:buChar char="•"/>
              <a:defRPr/>
            </a:lvl7pPr>
            <a:lvl8pPr indent="-342900" lvl="7" marL="3657600" rtl="0" algn="l">
              <a:spcBef>
                <a:spcPts val="0"/>
              </a:spcBef>
              <a:spcAft>
                <a:spcPts val="0"/>
              </a:spcAft>
              <a:buClr>
                <a:schemeClr val="dk1"/>
              </a:buClr>
              <a:buSzPts val="1800"/>
              <a:buChar char="•"/>
              <a:defRPr/>
            </a:lvl8pPr>
            <a:lvl9pPr indent="-342900" lvl="8" marL="4114800" rtl="0" algn="l">
              <a:spcBef>
                <a:spcPts val="0"/>
              </a:spcBef>
              <a:spcAft>
                <a:spcPts val="0"/>
              </a:spcAft>
              <a:buClr>
                <a:schemeClr val="dk1"/>
              </a:buClr>
              <a:buSzPts val="1800"/>
              <a:buChar char="•"/>
              <a:defRPr/>
            </a:lvl9pPr>
          </a:lstStyle>
          <a:p/>
        </p:txBody>
      </p:sp>
      <p:sp>
        <p:nvSpPr>
          <p:cNvPr id="124" name="Google Shape;124;p22"/>
          <p:cNvSpPr txBox="1"/>
          <p:nvPr>
            <p:ph idx="2" type="body"/>
          </p:nvPr>
        </p:nvSpPr>
        <p:spPr>
          <a:xfrm>
            <a:off x="419100" y="1603771"/>
            <a:ext cx="2615400" cy="2926200"/>
          </a:xfrm>
          <a:prstGeom prst="rect">
            <a:avLst/>
          </a:prstGeom>
          <a:noFill/>
          <a:ln>
            <a:noFill/>
          </a:ln>
        </p:spPr>
        <p:txBody>
          <a:bodyPr anchorCtr="0" anchor="t" bIns="45700" lIns="91425" spcFirstLastPara="1" rIns="91425" wrap="square" tIns="45700">
            <a:noAutofit/>
          </a:bodyPr>
          <a:lstStyle>
            <a:lvl1pPr indent="-317500" lvl="0" marL="457200" rtl="0" algn="l">
              <a:spcBef>
                <a:spcPts val="500"/>
              </a:spcBef>
              <a:spcAft>
                <a:spcPts val="0"/>
              </a:spcAft>
              <a:buClr>
                <a:srgbClr val="BFBFBF"/>
              </a:buClr>
              <a:buSzPts val="1400"/>
              <a:buFont typeface="Roboto"/>
              <a:buChar char="•"/>
              <a:defRPr>
                <a:solidFill>
                  <a:srgbClr val="7F7F7F"/>
                </a:solidFill>
              </a:defRPr>
            </a:lvl1pPr>
            <a:lvl2pPr indent="-317500" lvl="1" marL="914400" rtl="0" algn="l">
              <a:spcBef>
                <a:spcPts val="400"/>
              </a:spcBef>
              <a:spcAft>
                <a:spcPts val="0"/>
              </a:spcAft>
              <a:buClr>
                <a:srgbClr val="BFBFBF"/>
              </a:buClr>
              <a:buSzPts val="1400"/>
              <a:buChar char="–"/>
              <a:defRPr>
                <a:solidFill>
                  <a:srgbClr val="7F7F7F"/>
                </a:solidFill>
              </a:defRPr>
            </a:lvl2pPr>
            <a:lvl3pPr indent="-317500" lvl="2" marL="1371600" rtl="0" algn="l">
              <a:spcBef>
                <a:spcPts val="300"/>
              </a:spcBef>
              <a:spcAft>
                <a:spcPts val="0"/>
              </a:spcAft>
              <a:buClr>
                <a:srgbClr val="BFBFBF"/>
              </a:buClr>
              <a:buSzPts val="1400"/>
              <a:buFont typeface="Roboto"/>
              <a:buChar char="•"/>
              <a:defRPr>
                <a:solidFill>
                  <a:srgbClr val="7F7F7F"/>
                </a:solidFill>
              </a:defRPr>
            </a:lvl3pPr>
            <a:lvl4pPr indent="-317500" lvl="3" marL="1828800" rtl="0" algn="l">
              <a:spcBef>
                <a:spcPts val="300"/>
              </a:spcBef>
              <a:spcAft>
                <a:spcPts val="0"/>
              </a:spcAft>
              <a:buClr>
                <a:srgbClr val="BFBFBF"/>
              </a:buClr>
              <a:buSzPts val="1400"/>
              <a:buChar char="–"/>
              <a:defRPr>
                <a:solidFill>
                  <a:srgbClr val="7F7F7F"/>
                </a:solidFill>
              </a:defRPr>
            </a:lvl4pPr>
            <a:lvl5pPr indent="-317500" lvl="4" marL="2286000" rtl="0" algn="l">
              <a:spcBef>
                <a:spcPts val="300"/>
              </a:spcBef>
              <a:spcAft>
                <a:spcPts val="0"/>
              </a:spcAft>
              <a:buClr>
                <a:srgbClr val="BFBFBF"/>
              </a:buClr>
              <a:buSzPts val="1400"/>
              <a:buFont typeface="Roboto"/>
              <a:buChar char="•"/>
              <a:defRPr>
                <a:solidFill>
                  <a:srgbClr val="7F7F7F"/>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25" name="Google Shape;125;p22"/>
          <p:cNvSpPr txBox="1"/>
          <p:nvPr>
            <p:ph idx="3" type="body"/>
          </p:nvPr>
        </p:nvSpPr>
        <p:spPr>
          <a:xfrm>
            <a:off x="3266174" y="1603771"/>
            <a:ext cx="2611800" cy="2926200"/>
          </a:xfrm>
          <a:prstGeom prst="rect">
            <a:avLst/>
          </a:prstGeom>
          <a:noFill/>
          <a:ln>
            <a:noFill/>
          </a:ln>
        </p:spPr>
        <p:txBody>
          <a:bodyPr anchorCtr="0" anchor="t" bIns="45700" lIns="91425" spcFirstLastPara="1" rIns="91425" wrap="square" tIns="45700">
            <a:noAutofit/>
          </a:bodyPr>
          <a:lstStyle>
            <a:lvl1pPr indent="-317500" lvl="0" marL="457200" rtl="0" algn="l">
              <a:spcBef>
                <a:spcPts val="500"/>
              </a:spcBef>
              <a:spcAft>
                <a:spcPts val="0"/>
              </a:spcAft>
              <a:buClr>
                <a:srgbClr val="BFBFBF"/>
              </a:buClr>
              <a:buSzPts val="1400"/>
              <a:buFont typeface="Roboto"/>
              <a:buChar char="•"/>
              <a:defRPr>
                <a:solidFill>
                  <a:srgbClr val="7F7F7F"/>
                </a:solidFill>
              </a:defRPr>
            </a:lvl1pPr>
            <a:lvl2pPr indent="-317500" lvl="1" marL="914400" rtl="0" algn="l">
              <a:spcBef>
                <a:spcPts val="400"/>
              </a:spcBef>
              <a:spcAft>
                <a:spcPts val="0"/>
              </a:spcAft>
              <a:buClr>
                <a:srgbClr val="BFBFBF"/>
              </a:buClr>
              <a:buSzPts val="1400"/>
              <a:buChar char="–"/>
              <a:defRPr>
                <a:solidFill>
                  <a:srgbClr val="7F7F7F"/>
                </a:solidFill>
              </a:defRPr>
            </a:lvl2pPr>
            <a:lvl3pPr indent="-317500" lvl="2" marL="1371600" rtl="0" algn="l">
              <a:spcBef>
                <a:spcPts val="300"/>
              </a:spcBef>
              <a:spcAft>
                <a:spcPts val="0"/>
              </a:spcAft>
              <a:buClr>
                <a:srgbClr val="BFBFBF"/>
              </a:buClr>
              <a:buSzPts val="1400"/>
              <a:buFont typeface="Roboto"/>
              <a:buChar char="•"/>
              <a:defRPr>
                <a:solidFill>
                  <a:srgbClr val="7F7F7F"/>
                </a:solidFill>
              </a:defRPr>
            </a:lvl3pPr>
            <a:lvl4pPr indent="-317500" lvl="3" marL="1828800" rtl="0" algn="l">
              <a:spcBef>
                <a:spcPts val="300"/>
              </a:spcBef>
              <a:spcAft>
                <a:spcPts val="0"/>
              </a:spcAft>
              <a:buClr>
                <a:srgbClr val="BFBFBF"/>
              </a:buClr>
              <a:buSzPts val="1400"/>
              <a:buChar char="–"/>
              <a:defRPr>
                <a:solidFill>
                  <a:srgbClr val="7F7F7F"/>
                </a:solidFill>
              </a:defRPr>
            </a:lvl4pPr>
            <a:lvl5pPr indent="-317500" lvl="4" marL="2286000" rtl="0" algn="l">
              <a:spcBef>
                <a:spcPts val="300"/>
              </a:spcBef>
              <a:spcAft>
                <a:spcPts val="0"/>
              </a:spcAft>
              <a:buClr>
                <a:srgbClr val="BFBFBF"/>
              </a:buClr>
              <a:buSzPts val="1400"/>
              <a:buFont typeface="Roboto"/>
              <a:buChar char="•"/>
              <a:defRPr>
                <a:solidFill>
                  <a:srgbClr val="7F7F7F"/>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26" name="Google Shape;126;p22"/>
          <p:cNvSpPr txBox="1"/>
          <p:nvPr>
            <p:ph idx="4" type="body"/>
          </p:nvPr>
        </p:nvSpPr>
        <p:spPr>
          <a:xfrm>
            <a:off x="6109716" y="1603771"/>
            <a:ext cx="2615400" cy="2926200"/>
          </a:xfrm>
          <a:prstGeom prst="rect">
            <a:avLst/>
          </a:prstGeom>
          <a:noFill/>
          <a:ln>
            <a:noFill/>
          </a:ln>
        </p:spPr>
        <p:txBody>
          <a:bodyPr anchorCtr="0" anchor="t" bIns="45700" lIns="91425" spcFirstLastPara="1" rIns="91425" wrap="square" tIns="45700">
            <a:noAutofit/>
          </a:bodyPr>
          <a:lstStyle>
            <a:lvl1pPr indent="-317500" lvl="0" marL="457200" rtl="0" algn="l">
              <a:spcBef>
                <a:spcPts val="500"/>
              </a:spcBef>
              <a:spcAft>
                <a:spcPts val="0"/>
              </a:spcAft>
              <a:buClr>
                <a:srgbClr val="BFBFBF"/>
              </a:buClr>
              <a:buSzPts val="1400"/>
              <a:buFont typeface="Roboto"/>
              <a:buChar char="•"/>
              <a:defRPr>
                <a:solidFill>
                  <a:srgbClr val="7F7F7F"/>
                </a:solidFill>
              </a:defRPr>
            </a:lvl1pPr>
            <a:lvl2pPr indent="-317500" lvl="1" marL="914400" rtl="0" algn="l">
              <a:spcBef>
                <a:spcPts val="400"/>
              </a:spcBef>
              <a:spcAft>
                <a:spcPts val="0"/>
              </a:spcAft>
              <a:buClr>
                <a:srgbClr val="BFBFBF"/>
              </a:buClr>
              <a:buSzPts val="1400"/>
              <a:buChar char="–"/>
              <a:defRPr>
                <a:solidFill>
                  <a:srgbClr val="7F7F7F"/>
                </a:solidFill>
              </a:defRPr>
            </a:lvl2pPr>
            <a:lvl3pPr indent="-317500" lvl="2" marL="1371600" rtl="0" algn="l">
              <a:spcBef>
                <a:spcPts val="300"/>
              </a:spcBef>
              <a:spcAft>
                <a:spcPts val="0"/>
              </a:spcAft>
              <a:buClr>
                <a:srgbClr val="BFBFBF"/>
              </a:buClr>
              <a:buSzPts val="1400"/>
              <a:buFont typeface="Roboto"/>
              <a:buChar char="•"/>
              <a:defRPr>
                <a:solidFill>
                  <a:srgbClr val="7F7F7F"/>
                </a:solidFill>
              </a:defRPr>
            </a:lvl3pPr>
            <a:lvl4pPr indent="-317500" lvl="3" marL="1828800" rtl="0" algn="l">
              <a:spcBef>
                <a:spcPts val="300"/>
              </a:spcBef>
              <a:spcAft>
                <a:spcPts val="0"/>
              </a:spcAft>
              <a:buClr>
                <a:srgbClr val="BFBFBF"/>
              </a:buClr>
              <a:buSzPts val="1400"/>
              <a:buChar char="–"/>
              <a:defRPr>
                <a:solidFill>
                  <a:srgbClr val="7F7F7F"/>
                </a:solidFill>
              </a:defRPr>
            </a:lvl4pPr>
            <a:lvl5pPr indent="-317500" lvl="4" marL="2286000" rtl="0" algn="l">
              <a:spcBef>
                <a:spcPts val="300"/>
              </a:spcBef>
              <a:spcAft>
                <a:spcPts val="0"/>
              </a:spcAft>
              <a:buClr>
                <a:srgbClr val="BFBFBF"/>
              </a:buClr>
              <a:buSzPts val="1400"/>
              <a:buFont typeface="Roboto"/>
              <a:buChar char="•"/>
              <a:defRPr>
                <a:solidFill>
                  <a:srgbClr val="7F7F7F"/>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cxnSp>
        <p:nvCxnSpPr>
          <p:cNvPr id="127" name="Google Shape;127;p22"/>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128" name="Google Shape;128;p22"/>
          <p:cNvPicPr preferRelativeResize="0"/>
          <p:nvPr/>
        </p:nvPicPr>
        <p:blipFill rotWithShape="1">
          <a:blip r:embed="rId2">
            <a:alphaModFix/>
          </a:blip>
          <a:srcRect b="0" l="0" r="0" t="0"/>
          <a:stretch/>
        </p:blipFill>
        <p:spPr>
          <a:xfrm>
            <a:off x="0" y="4640580"/>
            <a:ext cx="6907201" cy="502920"/>
          </a:xfrm>
          <a:prstGeom prst="rect">
            <a:avLst/>
          </a:prstGeom>
          <a:noFill/>
          <a:ln>
            <a:noFill/>
          </a:ln>
        </p:spPr>
      </p:pic>
      <p:sp>
        <p:nvSpPr>
          <p:cNvPr id="129" name="Google Shape;129;p22"/>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130" name="Google Shape;130;p22"/>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
        <p:nvSpPr>
          <p:cNvPr id="131" name="Google Shape;131;p22"/>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22</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1">
  <p:cSld name="4 Columns">
    <p:spTree>
      <p:nvGrpSpPr>
        <p:cNvPr id="132" name="Shape 132"/>
        <p:cNvGrpSpPr/>
        <p:nvPr/>
      </p:nvGrpSpPr>
      <p:grpSpPr>
        <a:xfrm>
          <a:off x="0" y="0"/>
          <a:ext cx="0" cy="0"/>
          <a:chOff x="0" y="0"/>
          <a:chExt cx="0" cy="0"/>
        </a:xfrm>
      </p:grpSpPr>
      <p:sp>
        <p:nvSpPr>
          <p:cNvPr id="133" name="Google Shape;133;p23"/>
          <p:cNvSpPr txBox="1"/>
          <p:nvPr>
            <p:ph type="title"/>
          </p:nvPr>
        </p:nvSpPr>
        <p:spPr>
          <a:xfrm>
            <a:off x="419100" y="457200"/>
            <a:ext cx="8305800" cy="420600"/>
          </a:xfrm>
          <a:prstGeom prst="rect">
            <a:avLst/>
          </a:prstGeom>
          <a:noFill/>
          <a:ln>
            <a:noFill/>
          </a:ln>
        </p:spPr>
        <p:txBody>
          <a:bodyPr anchorCtr="0" anchor="b" bIns="45700" lIns="0" spcFirstLastPara="1" rIns="91425" wrap="square" tIns="45700">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4" name="Google Shape;134;p23"/>
          <p:cNvSpPr txBox="1"/>
          <p:nvPr>
            <p:ph idx="1" type="body"/>
          </p:nvPr>
        </p:nvSpPr>
        <p:spPr>
          <a:xfrm>
            <a:off x="419100" y="822960"/>
            <a:ext cx="8305800" cy="308100"/>
          </a:xfrm>
          <a:prstGeom prst="rect">
            <a:avLst/>
          </a:prstGeom>
          <a:noFill/>
          <a:ln>
            <a:noFill/>
          </a:ln>
        </p:spPr>
        <p:txBody>
          <a:bodyPr anchorCtr="0" anchor="t" bIns="45700" lIns="0" spcFirstLastPara="1" rIns="91425" wrap="square" tIns="22850">
            <a:noAutofit/>
          </a:bodyPr>
          <a:lstStyle>
            <a:lvl1pPr indent="-228600" lvl="0" marL="457200" rtl="0" algn="l">
              <a:spcBef>
                <a:spcPts val="500"/>
              </a:spcBef>
              <a:spcAft>
                <a:spcPts val="0"/>
              </a:spcAft>
              <a:buSzPts val="1300"/>
              <a:buNone/>
              <a:defRPr b="0" i="0" sz="1600">
                <a:solidFill>
                  <a:schemeClr val="accent2"/>
                </a:solidFill>
                <a:latin typeface="Roboto"/>
                <a:ea typeface="Roboto"/>
                <a:cs typeface="Roboto"/>
                <a:sym typeface="Roboto"/>
              </a:defRPr>
            </a:lvl1pPr>
            <a:lvl2pPr indent="-228600" lvl="1" marL="914400" rtl="0" algn="l">
              <a:spcBef>
                <a:spcPts val="400"/>
              </a:spcBef>
              <a:spcAft>
                <a:spcPts val="0"/>
              </a:spcAft>
              <a:buSzPts val="1300"/>
              <a:buNone/>
              <a:defRPr sz="1600">
                <a:solidFill>
                  <a:schemeClr val="accent1"/>
                </a:solidFill>
              </a:defRPr>
            </a:lvl2pPr>
            <a:lvl3pPr indent="-228600" lvl="2" marL="1371600" rtl="0" algn="l">
              <a:spcBef>
                <a:spcPts val="300"/>
              </a:spcBef>
              <a:spcAft>
                <a:spcPts val="0"/>
              </a:spcAft>
              <a:buSzPts val="1300"/>
              <a:buNone/>
              <a:defRPr sz="1600">
                <a:solidFill>
                  <a:schemeClr val="accent1"/>
                </a:solidFill>
              </a:defRPr>
            </a:lvl3pPr>
            <a:lvl4pPr indent="-228600" lvl="3" marL="1828800" rtl="0" algn="l">
              <a:spcBef>
                <a:spcPts val="300"/>
              </a:spcBef>
              <a:spcAft>
                <a:spcPts val="0"/>
              </a:spcAft>
              <a:buSzPts val="1300"/>
              <a:buNone/>
              <a:defRPr sz="1600">
                <a:solidFill>
                  <a:schemeClr val="accent1"/>
                </a:solidFill>
              </a:defRPr>
            </a:lvl4pPr>
            <a:lvl5pPr indent="-228600" lvl="4" marL="2286000" rtl="0" algn="l">
              <a:spcBef>
                <a:spcPts val="300"/>
              </a:spcBef>
              <a:spcAft>
                <a:spcPts val="0"/>
              </a:spcAft>
              <a:buSzPts val="1300"/>
              <a:buNone/>
              <a:defRPr sz="1600">
                <a:solidFill>
                  <a:schemeClr val="accent1"/>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35" name="Google Shape;135;p23"/>
          <p:cNvSpPr txBox="1"/>
          <p:nvPr>
            <p:ph idx="2" type="body"/>
          </p:nvPr>
        </p:nvSpPr>
        <p:spPr>
          <a:xfrm>
            <a:off x="419100" y="1603771"/>
            <a:ext cx="1938300" cy="2926200"/>
          </a:xfrm>
          <a:prstGeom prst="rect">
            <a:avLst/>
          </a:prstGeom>
          <a:noFill/>
          <a:ln>
            <a:noFill/>
          </a:ln>
        </p:spPr>
        <p:txBody>
          <a:bodyPr anchorCtr="0" anchor="t" bIns="45700" lIns="91425" spcFirstLastPara="1" rIns="91425" wrap="square" tIns="45700">
            <a:noAutofit/>
          </a:bodyPr>
          <a:lstStyle>
            <a:lvl1pPr indent="-317500" lvl="0" marL="457200" rtl="0" algn="l">
              <a:spcBef>
                <a:spcPts val="500"/>
              </a:spcBef>
              <a:spcAft>
                <a:spcPts val="0"/>
              </a:spcAft>
              <a:buClr>
                <a:srgbClr val="A5A5A5"/>
              </a:buClr>
              <a:buSzPts val="1400"/>
              <a:buFont typeface="Roboto"/>
              <a:buChar char="•"/>
              <a:defRPr sz="1800">
                <a:solidFill>
                  <a:srgbClr val="7F7F7F"/>
                </a:solidFill>
              </a:defRPr>
            </a:lvl1pPr>
            <a:lvl2pPr indent="-317500" lvl="1" marL="914400" rtl="0" algn="l">
              <a:spcBef>
                <a:spcPts val="400"/>
              </a:spcBef>
              <a:spcAft>
                <a:spcPts val="0"/>
              </a:spcAft>
              <a:buClr>
                <a:srgbClr val="A5A5A5"/>
              </a:buClr>
              <a:buSzPts val="1400"/>
              <a:buChar char="–"/>
              <a:defRPr sz="1800">
                <a:solidFill>
                  <a:srgbClr val="7F7F7F"/>
                </a:solidFill>
              </a:defRPr>
            </a:lvl2pPr>
            <a:lvl3pPr indent="-317500" lvl="2" marL="1371600" rtl="0" algn="l">
              <a:spcBef>
                <a:spcPts val="300"/>
              </a:spcBef>
              <a:spcAft>
                <a:spcPts val="0"/>
              </a:spcAft>
              <a:buClr>
                <a:srgbClr val="A5A5A5"/>
              </a:buClr>
              <a:buSzPts val="1400"/>
              <a:buChar char="•"/>
              <a:defRPr sz="1800">
                <a:solidFill>
                  <a:srgbClr val="7F7F7F"/>
                </a:solidFill>
              </a:defRPr>
            </a:lvl3pPr>
            <a:lvl4pPr indent="-317500" lvl="3" marL="1828800" rtl="0" algn="l">
              <a:spcBef>
                <a:spcPts val="300"/>
              </a:spcBef>
              <a:spcAft>
                <a:spcPts val="0"/>
              </a:spcAft>
              <a:buClr>
                <a:srgbClr val="A5A5A5"/>
              </a:buClr>
              <a:buSzPts val="1400"/>
              <a:buChar char="–"/>
              <a:defRPr sz="1800">
                <a:solidFill>
                  <a:srgbClr val="7F7F7F"/>
                </a:solidFill>
              </a:defRPr>
            </a:lvl4pPr>
            <a:lvl5pPr indent="-317500" lvl="4" marL="2286000" rtl="0" algn="l">
              <a:spcBef>
                <a:spcPts val="300"/>
              </a:spcBef>
              <a:spcAft>
                <a:spcPts val="0"/>
              </a:spcAft>
              <a:buClr>
                <a:srgbClr val="A5A5A5"/>
              </a:buClr>
              <a:buSzPts val="1400"/>
              <a:buFont typeface="Roboto"/>
              <a:buChar char="•"/>
              <a:defRPr sz="1800">
                <a:solidFill>
                  <a:srgbClr val="7F7F7F"/>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36" name="Google Shape;136;p23"/>
          <p:cNvSpPr txBox="1"/>
          <p:nvPr>
            <p:ph idx="3" type="body"/>
          </p:nvPr>
        </p:nvSpPr>
        <p:spPr>
          <a:xfrm>
            <a:off x="2541116" y="1603771"/>
            <a:ext cx="1938300" cy="2926200"/>
          </a:xfrm>
          <a:prstGeom prst="rect">
            <a:avLst/>
          </a:prstGeom>
          <a:noFill/>
          <a:ln>
            <a:noFill/>
          </a:ln>
        </p:spPr>
        <p:txBody>
          <a:bodyPr anchorCtr="0" anchor="t" bIns="45700" lIns="91425" spcFirstLastPara="1" rIns="91425" wrap="square" tIns="45700">
            <a:noAutofit/>
          </a:bodyPr>
          <a:lstStyle>
            <a:lvl1pPr indent="-317500" lvl="0" marL="457200" rtl="0" algn="l">
              <a:spcBef>
                <a:spcPts val="500"/>
              </a:spcBef>
              <a:spcAft>
                <a:spcPts val="0"/>
              </a:spcAft>
              <a:buClr>
                <a:srgbClr val="A5A5A5"/>
              </a:buClr>
              <a:buSzPts val="1400"/>
              <a:buFont typeface="Roboto"/>
              <a:buChar char="•"/>
              <a:defRPr sz="1800">
                <a:solidFill>
                  <a:srgbClr val="7F7F7F"/>
                </a:solidFill>
              </a:defRPr>
            </a:lvl1pPr>
            <a:lvl2pPr indent="-317500" lvl="1" marL="914400" rtl="0" algn="l">
              <a:spcBef>
                <a:spcPts val="400"/>
              </a:spcBef>
              <a:spcAft>
                <a:spcPts val="0"/>
              </a:spcAft>
              <a:buClr>
                <a:srgbClr val="A5A5A5"/>
              </a:buClr>
              <a:buSzPts val="1400"/>
              <a:buChar char="–"/>
              <a:defRPr sz="1800">
                <a:solidFill>
                  <a:srgbClr val="7F7F7F"/>
                </a:solidFill>
              </a:defRPr>
            </a:lvl2pPr>
            <a:lvl3pPr indent="-317500" lvl="2" marL="1371600" rtl="0" algn="l">
              <a:spcBef>
                <a:spcPts val="300"/>
              </a:spcBef>
              <a:spcAft>
                <a:spcPts val="0"/>
              </a:spcAft>
              <a:buClr>
                <a:srgbClr val="A5A5A5"/>
              </a:buClr>
              <a:buSzPts val="1400"/>
              <a:buChar char="•"/>
              <a:defRPr sz="1800">
                <a:solidFill>
                  <a:srgbClr val="7F7F7F"/>
                </a:solidFill>
              </a:defRPr>
            </a:lvl3pPr>
            <a:lvl4pPr indent="-317500" lvl="3" marL="1828800" rtl="0" algn="l">
              <a:spcBef>
                <a:spcPts val="300"/>
              </a:spcBef>
              <a:spcAft>
                <a:spcPts val="0"/>
              </a:spcAft>
              <a:buClr>
                <a:srgbClr val="A5A5A5"/>
              </a:buClr>
              <a:buSzPts val="1400"/>
              <a:buChar char="–"/>
              <a:defRPr sz="1800">
                <a:solidFill>
                  <a:srgbClr val="7F7F7F"/>
                </a:solidFill>
              </a:defRPr>
            </a:lvl4pPr>
            <a:lvl5pPr indent="-323850" lvl="4" marL="2286000" rtl="0" algn="l">
              <a:spcBef>
                <a:spcPts val="300"/>
              </a:spcBef>
              <a:spcAft>
                <a:spcPts val="0"/>
              </a:spcAft>
              <a:buClr>
                <a:srgbClr val="A5A5A5"/>
              </a:buClr>
              <a:buSzPts val="1500"/>
              <a:buFont typeface="Roboto"/>
              <a:buChar char="•"/>
              <a:defRPr sz="1800">
                <a:solidFill>
                  <a:srgbClr val="7F7F7F"/>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37" name="Google Shape;137;p23"/>
          <p:cNvSpPr txBox="1"/>
          <p:nvPr>
            <p:ph idx="4" type="body"/>
          </p:nvPr>
        </p:nvSpPr>
        <p:spPr>
          <a:xfrm>
            <a:off x="4678834" y="1603771"/>
            <a:ext cx="1938300" cy="2926200"/>
          </a:xfrm>
          <a:prstGeom prst="rect">
            <a:avLst/>
          </a:prstGeom>
          <a:noFill/>
          <a:ln>
            <a:noFill/>
          </a:ln>
        </p:spPr>
        <p:txBody>
          <a:bodyPr anchorCtr="0" anchor="t" bIns="45700" lIns="91425" spcFirstLastPara="1" rIns="91425" wrap="square" tIns="45700">
            <a:noAutofit/>
          </a:bodyPr>
          <a:lstStyle>
            <a:lvl1pPr indent="-317500" lvl="0" marL="457200" rtl="0" algn="l">
              <a:spcBef>
                <a:spcPts val="500"/>
              </a:spcBef>
              <a:spcAft>
                <a:spcPts val="0"/>
              </a:spcAft>
              <a:buClr>
                <a:srgbClr val="A5A5A5"/>
              </a:buClr>
              <a:buSzPts val="1400"/>
              <a:buFont typeface="Roboto"/>
              <a:buChar char="•"/>
              <a:defRPr sz="1800">
                <a:solidFill>
                  <a:srgbClr val="7F7F7F"/>
                </a:solidFill>
              </a:defRPr>
            </a:lvl1pPr>
            <a:lvl2pPr indent="-317500" lvl="1" marL="914400" rtl="0" algn="l">
              <a:spcBef>
                <a:spcPts val="400"/>
              </a:spcBef>
              <a:spcAft>
                <a:spcPts val="0"/>
              </a:spcAft>
              <a:buClr>
                <a:srgbClr val="A5A5A5"/>
              </a:buClr>
              <a:buSzPts val="1400"/>
              <a:buChar char="–"/>
              <a:defRPr sz="1800">
                <a:solidFill>
                  <a:srgbClr val="7F7F7F"/>
                </a:solidFill>
              </a:defRPr>
            </a:lvl2pPr>
            <a:lvl3pPr indent="-317500" lvl="2" marL="1371600" rtl="0" algn="l">
              <a:spcBef>
                <a:spcPts val="300"/>
              </a:spcBef>
              <a:spcAft>
                <a:spcPts val="0"/>
              </a:spcAft>
              <a:buClr>
                <a:srgbClr val="A5A5A5"/>
              </a:buClr>
              <a:buSzPts val="1400"/>
              <a:buChar char="•"/>
              <a:defRPr sz="1800">
                <a:solidFill>
                  <a:srgbClr val="7F7F7F"/>
                </a:solidFill>
              </a:defRPr>
            </a:lvl3pPr>
            <a:lvl4pPr indent="-317500" lvl="3" marL="1828800" rtl="0" algn="l">
              <a:spcBef>
                <a:spcPts val="300"/>
              </a:spcBef>
              <a:spcAft>
                <a:spcPts val="0"/>
              </a:spcAft>
              <a:buClr>
                <a:srgbClr val="A5A5A5"/>
              </a:buClr>
              <a:buSzPts val="1400"/>
              <a:buChar char="–"/>
              <a:defRPr sz="1800">
                <a:solidFill>
                  <a:srgbClr val="7F7F7F"/>
                </a:solidFill>
              </a:defRPr>
            </a:lvl4pPr>
            <a:lvl5pPr indent="-317500" lvl="4" marL="2286000" rtl="0" algn="l">
              <a:spcBef>
                <a:spcPts val="300"/>
              </a:spcBef>
              <a:spcAft>
                <a:spcPts val="0"/>
              </a:spcAft>
              <a:buClr>
                <a:srgbClr val="A5A5A5"/>
              </a:buClr>
              <a:buSzPts val="1400"/>
              <a:buFont typeface="Roboto"/>
              <a:buChar char="•"/>
              <a:defRPr sz="1800">
                <a:solidFill>
                  <a:srgbClr val="7F7F7F"/>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38" name="Google Shape;138;p23"/>
          <p:cNvSpPr txBox="1"/>
          <p:nvPr>
            <p:ph idx="5" type="body"/>
          </p:nvPr>
        </p:nvSpPr>
        <p:spPr>
          <a:xfrm>
            <a:off x="6786691" y="1603771"/>
            <a:ext cx="1938300" cy="2926200"/>
          </a:xfrm>
          <a:prstGeom prst="rect">
            <a:avLst/>
          </a:prstGeom>
          <a:noFill/>
          <a:ln>
            <a:noFill/>
          </a:ln>
        </p:spPr>
        <p:txBody>
          <a:bodyPr anchorCtr="0" anchor="t" bIns="45700" lIns="91425" spcFirstLastPara="1" rIns="91425" wrap="square" tIns="45700">
            <a:noAutofit/>
          </a:bodyPr>
          <a:lstStyle>
            <a:lvl1pPr indent="-317500" lvl="0" marL="457200" rtl="0" algn="l">
              <a:spcBef>
                <a:spcPts val="500"/>
              </a:spcBef>
              <a:spcAft>
                <a:spcPts val="0"/>
              </a:spcAft>
              <a:buClr>
                <a:srgbClr val="A5A5A5"/>
              </a:buClr>
              <a:buSzPts val="1400"/>
              <a:buFont typeface="Roboto"/>
              <a:buChar char="•"/>
              <a:defRPr sz="1800">
                <a:solidFill>
                  <a:srgbClr val="7F7F7F"/>
                </a:solidFill>
              </a:defRPr>
            </a:lvl1pPr>
            <a:lvl2pPr indent="-317500" lvl="1" marL="914400" rtl="0" algn="l">
              <a:spcBef>
                <a:spcPts val="400"/>
              </a:spcBef>
              <a:spcAft>
                <a:spcPts val="0"/>
              </a:spcAft>
              <a:buClr>
                <a:srgbClr val="A5A5A5"/>
              </a:buClr>
              <a:buSzPts val="1400"/>
              <a:buChar char="–"/>
              <a:defRPr sz="1800">
                <a:solidFill>
                  <a:srgbClr val="7F7F7F"/>
                </a:solidFill>
              </a:defRPr>
            </a:lvl2pPr>
            <a:lvl3pPr indent="-317500" lvl="2" marL="1371600" rtl="0" algn="l">
              <a:spcBef>
                <a:spcPts val="300"/>
              </a:spcBef>
              <a:spcAft>
                <a:spcPts val="0"/>
              </a:spcAft>
              <a:buClr>
                <a:srgbClr val="A5A5A5"/>
              </a:buClr>
              <a:buSzPts val="1400"/>
              <a:buFont typeface="Roboto"/>
              <a:buChar char="•"/>
              <a:defRPr sz="1800">
                <a:solidFill>
                  <a:srgbClr val="7F7F7F"/>
                </a:solidFill>
              </a:defRPr>
            </a:lvl3pPr>
            <a:lvl4pPr indent="-317500" lvl="3" marL="1828800" rtl="0" algn="l">
              <a:spcBef>
                <a:spcPts val="300"/>
              </a:spcBef>
              <a:spcAft>
                <a:spcPts val="0"/>
              </a:spcAft>
              <a:buClr>
                <a:srgbClr val="A5A5A5"/>
              </a:buClr>
              <a:buSzPts val="1400"/>
              <a:buChar char="–"/>
              <a:defRPr sz="1800">
                <a:solidFill>
                  <a:srgbClr val="7F7F7F"/>
                </a:solidFill>
              </a:defRPr>
            </a:lvl4pPr>
            <a:lvl5pPr indent="-317500" lvl="4" marL="2286000" rtl="0" algn="l">
              <a:spcBef>
                <a:spcPts val="300"/>
              </a:spcBef>
              <a:spcAft>
                <a:spcPts val="0"/>
              </a:spcAft>
              <a:buClr>
                <a:srgbClr val="A5A5A5"/>
              </a:buClr>
              <a:buSzPts val="1400"/>
              <a:buFont typeface="Roboto"/>
              <a:buChar char="•"/>
              <a:defRPr sz="1800">
                <a:solidFill>
                  <a:srgbClr val="7F7F7F"/>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cxnSp>
        <p:nvCxnSpPr>
          <p:cNvPr id="139" name="Google Shape;139;p23"/>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140" name="Google Shape;140;p23"/>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141" name="Google Shape;141;p23"/>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142" name="Google Shape;142;p23"/>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
        <p:nvSpPr>
          <p:cNvPr id="143" name="Google Shape;143;p23"/>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22</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Data Line">
  <p:cSld name="Center Diagonal">
    <p:spTree>
      <p:nvGrpSpPr>
        <p:cNvPr id="144" name="Shape 144"/>
        <p:cNvGrpSpPr/>
        <p:nvPr/>
      </p:nvGrpSpPr>
      <p:grpSpPr>
        <a:xfrm>
          <a:off x="0" y="0"/>
          <a:ext cx="0" cy="0"/>
          <a:chOff x="0" y="0"/>
          <a:chExt cx="0" cy="0"/>
        </a:xfrm>
      </p:grpSpPr>
      <p:sp>
        <p:nvSpPr>
          <p:cNvPr id="145" name="Google Shape;145;p24"/>
          <p:cNvSpPr/>
          <p:nvPr/>
        </p:nvSpPr>
        <p:spPr>
          <a:xfrm>
            <a:off x="0" y="6342"/>
            <a:ext cx="9159321" cy="5137157"/>
          </a:xfrm>
          <a:custGeom>
            <a:rect b="b" l="l" r="r" t="t"/>
            <a:pathLst>
              <a:path extrusionOk="0" h="5137157" w="9136480">
                <a:moveTo>
                  <a:pt x="0" y="5141598"/>
                </a:moveTo>
                <a:lnTo>
                  <a:pt x="5143712" y="0"/>
                </a:lnTo>
                <a:lnTo>
                  <a:pt x="9136480" y="0"/>
                </a:lnTo>
                <a:lnTo>
                  <a:pt x="3992769" y="5141598"/>
                </a:lnTo>
                <a:lnTo>
                  <a:pt x="0" y="5141598"/>
                </a:lnTo>
                <a:close/>
              </a:path>
            </a:pathLst>
          </a:custGeom>
          <a:solidFill>
            <a:srgbClr val="F2F2F2">
              <a:alpha val="776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pic>
        <p:nvPicPr>
          <p:cNvPr id="146" name="Google Shape;146;p24"/>
          <p:cNvPicPr preferRelativeResize="0"/>
          <p:nvPr/>
        </p:nvPicPr>
        <p:blipFill rotWithShape="1">
          <a:blip r:embed="rId2">
            <a:alphaModFix/>
          </a:blip>
          <a:srcRect b="0" l="0" r="0" t="0"/>
          <a:stretch/>
        </p:blipFill>
        <p:spPr>
          <a:xfrm>
            <a:off x="0" y="4640580"/>
            <a:ext cx="6907201" cy="502920"/>
          </a:xfrm>
          <a:prstGeom prst="rect">
            <a:avLst/>
          </a:prstGeom>
          <a:noFill/>
          <a:ln>
            <a:noFill/>
          </a:ln>
        </p:spPr>
      </p:pic>
      <p:sp>
        <p:nvSpPr>
          <p:cNvPr id="147" name="Google Shape;147;p24"/>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148" name="Google Shape;148;p24"/>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
        <p:nvSpPr>
          <p:cNvPr id="149" name="Google Shape;149;p24"/>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22</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amp; Quotes">
  <p:cSld name="Statement &amp; Quotes">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2">
            <a:alphaModFix amt="56000"/>
          </a:blip>
          <a:srcRect b="0" l="0" r="0" t="0"/>
          <a:stretch/>
        </p:blipFill>
        <p:spPr>
          <a:xfrm>
            <a:off x="0" y="0"/>
            <a:ext cx="9143999" cy="5143502"/>
          </a:xfrm>
          <a:prstGeom prst="rect">
            <a:avLst/>
          </a:prstGeom>
          <a:noFill/>
          <a:ln>
            <a:noFill/>
          </a:ln>
        </p:spPr>
      </p:pic>
      <p:pic>
        <p:nvPicPr>
          <p:cNvPr id="152" name="Google Shape;152;p25"/>
          <p:cNvPicPr preferRelativeResize="0"/>
          <p:nvPr/>
        </p:nvPicPr>
        <p:blipFill rotWithShape="1">
          <a:blip r:embed="rId3">
            <a:alphaModFix/>
          </a:blip>
          <a:srcRect b="0" l="0" r="0" t="0"/>
          <a:stretch/>
        </p:blipFill>
        <p:spPr>
          <a:xfrm>
            <a:off x="0" y="4640580"/>
            <a:ext cx="6907201" cy="502920"/>
          </a:xfrm>
          <a:prstGeom prst="rect">
            <a:avLst/>
          </a:prstGeom>
          <a:noFill/>
          <a:ln>
            <a:noFill/>
          </a:ln>
        </p:spPr>
      </p:pic>
      <p:sp>
        <p:nvSpPr>
          <p:cNvPr id="153" name="Google Shape;153;p25"/>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154" name="Google Shape;154;p25"/>
          <p:cNvSpPr txBox="1"/>
          <p:nvPr>
            <p:ph idx="1" type="body"/>
          </p:nvPr>
        </p:nvSpPr>
        <p:spPr>
          <a:xfrm>
            <a:off x="777240" y="1051999"/>
            <a:ext cx="7589700" cy="2194500"/>
          </a:xfrm>
          <a:prstGeom prst="rect">
            <a:avLst/>
          </a:prstGeom>
          <a:noFill/>
          <a:ln>
            <a:noFill/>
          </a:ln>
        </p:spPr>
        <p:txBody>
          <a:bodyPr anchorCtr="0" anchor="b" bIns="182875" lIns="0" spcFirstLastPara="1" rIns="0" wrap="square" tIns="182875">
            <a:noAutofit/>
          </a:bodyPr>
          <a:lstStyle>
            <a:lvl1pPr indent="-228600" lvl="0" marL="457200" rtl="0" algn="ctr">
              <a:lnSpc>
                <a:spcPct val="90000"/>
              </a:lnSpc>
              <a:spcBef>
                <a:spcPts val="500"/>
              </a:spcBef>
              <a:spcAft>
                <a:spcPts val="0"/>
              </a:spcAft>
              <a:buSzPts val="2900"/>
              <a:buNone/>
              <a:defRPr b="0" i="0" sz="3600" cap="none">
                <a:solidFill>
                  <a:schemeClr val="dk1"/>
                </a:solidFill>
                <a:latin typeface="Lato"/>
                <a:ea typeface="Lato"/>
                <a:cs typeface="Lato"/>
                <a:sym typeface="Lato"/>
              </a:defRPr>
            </a:lvl1pPr>
            <a:lvl2pPr indent="-317500" lvl="1" marL="914400" rtl="0" algn="l">
              <a:spcBef>
                <a:spcPts val="400"/>
              </a:spcBef>
              <a:spcAft>
                <a:spcPts val="0"/>
              </a:spcAft>
              <a:buSzPts val="1400"/>
              <a:buChar char="–"/>
              <a:defRPr/>
            </a:lvl2pPr>
            <a:lvl3pPr indent="-317500" lvl="2" marL="1371600" rtl="0" algn="l">
              <a:spcBef>
                <a:spcPts val="300"/>
              </a:spcBef>
              <a:spcAft>
                <a:spcPts val="0"/>
              </a:spcAft>
              <a:buSzPts val="1400"/>
              <a:buFont typeface="Roboto"/>
              <a:buChar char="•"/>
              <a:defRPr/>
            </a:lvl3pPr>
            <a:lvl4pPr indent="-317500" lvl="3" marL="1828800" rtl="0" algn="l">
              <a:spcBef>
                <a:spcPts val="300"/>
              </a:spcBef>
              <a:spcAft>
                <a:spcPts val="0"/>
              </a:spcAft>
              <a:buSzPts val="1400"/>
              <a:buChar char="–"/>
              <a:defRPr/>
            </a:lvl4pPr>
            <a:lvl5pPr indent="-317500" lvl="4" marL="2286000" rtl="0" algn="l">
              <a:spcBef>
                <a:spcPts val="300"/>
              </a:spcBef>
              <a:spcAft>
                <a:spcPts val="0"/>
              </a:spcAft>
              <a:buSzPts val="1400"/>
              <a:buFont typeface="Roboto"/>
              <a:buChar char="•"/>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55" name="Google Shape;155;p25"/>
          <p:cNvSpPr txBox="1"/>
          <p:nvPr>
            <p:ph idx="2" type="body"/>
          </p:nvPr>
        </p:nvSpPr>
        <p:spPr>
          <a:xfrm>
            <a:off x="777240" y="3246120"/>
            <a:ext cx="7589700" cy="365700"/>
          </a:xfrm>
          <a:prstGeom prst="rect">
            <a:avLst/>
          </a:prstGeom>
          <a:noFill/>
          <a:ln>
            <a:noFill/>
          </a:ln>
        </p:spPr>
        <p:txBody>
          <a:bodyPr anchorCtr="0" anchor="t" bIns="45700" lIns="0" spcFirstLastPara="1" rIns="91425" wrap="square" tIns="22850">
            <a:noAutofit/>
          </a:bodyPr>
          <a:lstStyle>
            <a:lvl1pPr indent="-228600" lvl="0" marL="457200" rtl="0" algn="ctr">
              <a:spcBef>
                <a:spcPts val="500"/>
              </a:spcBef>
              <a:spcAft>
                <a:spcPts val="0"/>
              </a:spcAft>
              <a:buSzPts val="1500"/>
              <a:buNone/>
              <a:defRPr b="0" i="0" sz="1800">
                <a:solidFill>
                  <a:srgbClr val="A5A5A5"/>
                </a:solidFill>
                <a:latin typeface="Roboto"/>
                <a:ea typeface="Roboto"/>
                <a:cs typeface="Roboto"/>
                <a:sym typeface="Roboto"/>
              </a:defRPr>
            </a:lvl1pPr>
            <a:lvl2pPr indent="-228600" lvl="1" marL="914400" rtl="0" algn="l">
              <a:spcBef>
                <a:spcPts val="400"/>
              </a:spcBef>
              <a:spcAft>
                <a:spcPts val="0"/>
              </a:spcAft>
              <a:buSzPts val="1300"/>
              <a:buNone/>
              <a:defRPr sz="1600">
                <a:solidFill>
                  <a:schemeClr val="accent1"/>
                </a:solidFill>
              </a:defRPr>
            </a:lvl2pPr>
            <a:lvl3pPr indent="-228600" lvl="2" marL="1371600" rtl="0" algn="l">
              <a:spcBef>
                <a:spcPts val="300"/>
              </a:spcBef>
              <a:spcAft>
                <a:spcPts val="0"/>
              </a:spcAft>
              <a:buSzPts val="1300"/>
              <a:buNone/>
              <a:defRPr sz="1600">
                <a:solidFill>
                  <a:schemeClr val="accent1"/>
                </a:solidFill>
              </a:defRPr>
            </a:lvl3pPr>
            <a:lvl4pPr indent="-228600" lvl="3" marL="1828800" rtl="0" algn="l">
              <a:spcBef>
                <a:spcPts val="300"/>
              </a:spcBef>
              <a:spcAft>
                <a:spcPts val="0"/>
              </a:spcAft>
              <a:buSzPts val="1300"/>
              <a:buNone/>
              <a:defRPr sz="1600">
                <a:solidFill>
                  <a:schemeClr val="accent1"/>
                </a:solidFill>
              </a:defRPr>
            </a:lvl4pPr>
            <a:lvl5pPr indent="-228600" lvl="4" marL="2286000" rtl="0" algn="l">
              <a:spcBef>
                <a:spcPts val="300"/>
              </a:spcBef>
              <a:spcAft>
                <a:spcPts val="0"/>
              </a:spcAft>
              <a:buSzPts val="1300"/>
              <a:buNone/>
              <a:defRPr sz="1600">
                <a:solidFill>
                  <a:schemeClr val="accent1"/>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56" name="Google Shape;156;p25"/>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
        <p:nvSpPr>
          <p:cNvPr id="157" name="Google Shape;157;p25"/>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22</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amp; Quotes (IMAGE)">
  <p:cSld name="Statement &amp; Quotes (IMAGE)">
    <p:spTree>
      <p:nvGrpSpPr>
        <p:cNvPr id="158" name="Shape 158"/>
        <p:cNvGrpSpPr/>
        <p:nvPr/>
      </p:nvGrpSpPr>
      <p:grpSpPr>
        <a:xfrm>
          <a:off x="0" y="0"/>
          <a:ext cx="0" cy="0"/>
          <a:chOff x="0" y="0"/>
          <a:chExt cx="0" cy="0"/>
        </a:xfrm>
      </p:grpSpPr>
      <p:pic>
        <p:nvPicPr>
          <p:cNvPr id="159" name="Google Shape;159;p26"/>
          <p:cNvPicPr preferRelativeResize="0"/>
          <p:nvPr/>
        </p:nvPicPr>
        <p:blipFill rotWithShape="1">
          <a:blip r:embed="rId2">
            <a:alphaModFix/>
          </a:blip>
          <a:srcRect b="0" l="0" r="0" t="0"/>
          <a:stretch/>
        </p:blipFill>
        <p:spPr>
          <a:xfrm>
            <a:off x="0" y="0"/>
            <a:ext cx="9152138" cy="5143499"/>
          </a:xfrm>
          <a:prstGeom prst="rect">
            <a:avLst/>
          </a:prstGeom>
          <a:noFill/>
          <a:ln>
            <a:noFill/>
          </a:ln>
        </p:spPr>
      </p:pic>
      <p:sp>
        <p:nvSpPr>
          <p:cNvPr id="160" name="Google Shape;160;p26"/>
          <p:cNvSpPr txBox="1"/>
          <p:nvPr>
            <p:ph idx="1" type="body"/>
          </p:nvPr>
        </p:nvSpPr>
        <p:spPr>
          <a:xfrm>
            <a:off x="777240" y="3246120"/>
            <a:ext cx="7589700" cy="365700"/>
          </a:xfrm>
          <a:prstGeom prst="rect">
            <a:avLst/>
          </a:prstGeom>
          <a:noFill/>
          <a:ln>
            <a:noFill/>
          </a:ln>
        </p:spPr>
        <p:txBody>
          <a:bodyPr anchorCtr="0" anchor="t" bIns="45700" lIns="0" spcFirstLastPara="1" rIns="91425" wrap="square" tIns="22850">
            <a:noAutofit/>
          </a:bodyPr>
          <a:lstStyle>
            <a:lvl1pPr indent="-228600" lvl="0" marL="457200" rtl="0" algn="ctr">
              <a:spcBef>
                <a:spcPts val="500"/>
              </a:spcBef>
              <a:spcAft>
                <a:spcPts val="0"/>
              </a:spcAft>
              <a:buSzPts val="1500"/>
              <a:buNone/>
              <a:defRPr b="0" i="0" sz="1800">
                <a:solidFill>
                  <a:srgbClr val="D8D8D8"/>
                </a:solidFill>
                <a:latin typeface="Roboto"/>
                <a:ea typeface="Roboto"/>
                <a:cs typeface="Roboto"/>
                <a:sym typeface="Roboto"/>
              </a:defRPr>
            </a:lvl1pPr>
            <a:lvl2pPr indent="-228600" lvl="1" marL="914400" rtl="0" algn="l">
              <a:spcBef>
                <a:spcPts val="400"/>
              </a:spcBef>
              <a:spcAft>
                <a:spcPts val="0"/>
              </a:spcAft>
              <a:buSzPts val="1300"/>
              <a:buNone/>
              <a:defRPr sz="1600">
                <a:solidFill>
                  <a:schemeClr val="accent1"/>
                </a:solidFill>
              </a:defRPr>
            </a:lvl2pPr>
            <a:lvl3pPr indent="-228600" lvl="2" marL="1371600" rtl="0" algn="l">
              <a:spcBef>
                <a:spcPts val="300"/>
              </a:spcBef>
              <a:spcAft>
                <a:spcPts val="0"/>
              </a:spcAft>
              <a:buSzPts val="1300"/>
              <a:buNone/>
              <a:defRPr sz="1600">
                <a:solidFill>
                  <a:schemeClr val="accent1"/>
                </a:solidFill>
              </a:defRPr>
            </a:lvl3pPr>
            <a:lvl4pPr indent="-228600" lvl="3" marL="1828800" rtl="0" algn="l">
              <a:spcBef>
                <a:spcPts val="300"/>
              </a:spcBef>
              <a:spcAft>
                <a:spcPts val="0"/>
              </a:spcAft>
              <a:buSzPts val="1300"/>
              <a:buNone/>
              <a:defRPr sz="1600">
                <a:solidFill>
                  <a:schemeClr val="accent1"/>
                </a:solidFill>
              </a:defRPr>
            </a:lvl4pPr>
            <a:lvl5pPr indent="-228600" lvl="4" marL="2286000" rtl="0" algn="l">
              <a:spcBef>
                <a:spcPts val="300"/>
              </a:spcBef>
              <a:spcAft>
                <a:spcPts val="0"/>
              </a:spcAft>
              <a:buSzPts val="1300"/>
              <a:buNone/>
              <a:defRPr sz="1600">
                <a:solidFill>
                  <a:schemeClr val="accent1"/>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61" name="Google Shape;161;p26"/>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162" name="Google Shape;162;p26"/>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pic>
        <p:nvPicPr>
          <p:cNvPr id="163" name="Google Shape;163;p26"/>
          <p:cNvPicPr preferRelativeResize="0"/>
          <p:nvPr/>
        </p:nvPicPr>
        <p:blipFill rotWithShape="1">
          <a:blip r:embed="rId3">
            <a:alphaModFix/>
          </a:blip>
          <a:srcRect b="0" l="0" r="0" t="0"/>
          <a:stretch/>
        </p:blipFill>
        <p:spPr>
          <a:xfrm>
            <a:off x="0" y="4640580"/>
            <a:ext cx="6907198" cy="502920"/>
          </a:xfrm>
          <a:prstGeom prst="rect">
            <a:avLst/>
          </a:prstGeom>
          <a:noFill/>
          <a:ln>
            <a:noFill/>
          </a:ln>
        </p:spPr>
      </p:pic>
      <p:sp>
        <p:nvSpPr>
          <p:cNvPr id="164" name="Google Shape;164;p26"/>
          <p:cNvSpPr txBox="1"/>
          <p:nvPr>
            <p:ph idx="2" type="body"/>
          </p:nvPr>
        </p:nvSpPr>
        <p:spPr>
          <a:xfrm>
            <a:off x="777240" y="1051999"/>
            <a:ext cx="7589700" cy="2194500"/>
          </a:xfrm>
          <a:prstGeom prst="rect">
            <a:avLst/>
          </a:prstGeom>
          <a:noFill/>
          <a:ln>
            <a:noFill/>
          </a:ln>
        </p:spPr>
        <p:txBody>
          <a:bodyPr anchorCtr="0" anchor="b" bIns="182875" lIns="0" spcFirstLastPara="1" rIns="0" wrap="square" tIns="182875">
            <a:noAutofit/>
          </a:bodyPr>
          <a:lstStyle>
            <a:lvl1pPr indent="-228600" lvl="0" marL="457200" rtl="0" algn="ctr">
              <a:lnSpc>
                <a:spcPct val="90000"/>
              </a:lnSpc>
              <a:spcBef>
                <a:spcPts val="500"/>
              </a:spcBef>
              <a:spcAft>
                <a:spcPts val="0"/>
              </a:spcAft>
              <a:buSzPts val="2900"/>
              <a:buNone/>
              <a:defRPr b="0" i="0" sz="3600" cap="none">
                <a:solidFill>
                  <a:schemeClr val="lt1"/>
                </a:solidFill>
                <a:latin typeface="Lato"/>
                <a:ea typeface="Lato"/>
                <a:cs typeface="Lato"/>
                <a:sym typeface="Lato"/>
              </a:defRPr>
            </a:lvl1pPr>
            <a:lvl2pPr indent="-323850" lvl="1" marL="914400" rtl="0" algn="l">
              <a:spcBef>
                <a:spcPts val="400"/>
              </a:spcBef>
              <a:spcAft>
                <a:spcPts val="0"/>
              </a:spcAft>
              <a:buSzPts val="1500"/>
              <a:buChar char="–"/>
              <a:defRPr/>
            </a:lvl2pPr>
            <a:lvl3pPr indent="-323850" lvl="2" marL="1371600" rtl="0" algn="l">
              <a:spcBef>
                <a:spcPts val="300"/>
              </a:spcBef>
              <a:spcAft>
                <a:spcPts val="0"/>
              </a:spcAft>
              <a:buSzPts val="1500"/>
              <a:buChar char="•"/>
              <a:defRPr/>
            </a:lvl3pPr>
            <a:lvl4pPr indent="-323850" lvl="3" marL="1828800" rtl="0" algn="l">
              <a:spcBef>
                <a:spcPts val="300"/>
              </a:spcBef>
              <a:spcAft>
                <a:spcPts val="0"/>
              </a:spcAft>
              <a:buSzPts val="1500"/>
              <a:buChar char="–"/>
              <a:defRPr/>
            </a:lvl4pPr>
            <a:lvl5pPr indent="-323850" lvl="4" marL="2286000" rtl="0" algn="l">
              <a:spcBef>
                <a:spcPts val="300"/>
              </a:spcBef>
              <a:spcAft>
                <a:spcPts val="0"/>
              </a:spcAft>
              <a:buSzPts val="1500"/>
              <a:buChar char="•"/>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65" name="Google Shape;165;p26"/>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22</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Grid">
  <p:cSld name="Picture Grid">
    <p:spTree>
      <p:nvGrpSpPr>
        <p:cNvPr id="166" name="Shape 166"/>
        <p:cNvGrpSpPr/>
        <p:nvPr/>
      </p:nvGrpSpPr>
      <p:grpSpPr>
        <a:xfrm>
          <a:off x="0" y="0"/>
          <a:ext cx="0" cy="0"/>
          <a:chOff x="0" y="0"/>
          <a:chExt cx="0" cy="0"/>
        </a:xfrm>
      </p:grpSpPr>
      <p:sp>
        <p:nvSpPr>
          <p:cNvPr id="167" name="Google Shape;167;p27"/>
          <p:cNvSpPr/>
          <p:nvPr/>
        </p:nvSpPr>
        <p:spPr>
          <a:xfrm>
            <a:off x="3821345" y="2480310"/>
            <a:ext cx="1508760" cy="183788"/>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amp; Chart">
  <p:cSld name="Info &amp; Chart">
    <p:spTree>
      <p:nvGrpSpPr>
        <p:cNvPr id="168" name="Shape 168"/>
        <p:cNvGrpSpPr/>
        <p:nvPr/>
      </p:nvGrpSpPr>
      <p:grpSpPr>
        <a:xfrm>
          <a:off x="0" y="0"/>
          <a:ext cx="0" cy="0"/>
          <a:chOff x="0" y="0"/>
          <a:chExt cx="0" cy="0"/>
        </a:xfrm>
      </p:grpSpPr>
      <p:cxnSp>
        <p:nvCxnSpPr>
          <p:cNvPr id="169" name="Google Shape;169;p28"/>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cxnSp>
        <p:nvCxnSpPr>
          <p:cNvPr id="170" name="Google Shape;170;p28"/>
          <p:cNvCxnSpPr/>
          <p:nvPr/>
        </p:nvCxnSpPr>
        <p:spPr>
          <a:xfrm>
            <a:off x="2964180" y="412170"/>
            <a:ext cx="5760900" cy="0"/>
          </a:xfrm>
          <a:prstGeom prst="straightConnector1">
            <a:avLst/>
          </a:prstGeom>
          <a:noFill/>
          <a:ln cap="flat" cmpd="sng" w="9525">
            <a:solidFill>
              <a:srgbClr val="7F7F7F"/>
            </a:solidFill>
            <a:prstDash val="solid"/>
            <a:round/>
            <a:headEnd len="sm" w="sm" type="none"/>
            <a:tailEnd len="sm" w="sm" type="none"/>
          </a:ln>
        </p:spPr>
      </p:cxnSp>
      <p:sp>
        <p:nvSpPr>
          <p:cNvPr id="171" name="Google Shape;171;p28"/>
          <p:cNvSpPr/>
          <p:nvPr/>
        </p:nvSpPr>
        <p:spPr>
          <a:xfrm>
            <a:off x="419100" y="640080"/>
            <a:ext cx="2377500" cy="1325100"/>
          </a:xfrm>
          <a:prstGeom prst="rect">
            <a:avLst/>
          </a:prstGeom>
          <a:solidFill>
            <a:srgbClr val="172C34">
              <a:alpha val="784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Roboto"/>
              <a:ea typeface="Roboto"/>
              <a:cs typeface="Roboto"/>
              <a:sym typeface="Roboto"/>
            </a:endParaRPr>
          </a:p>
        </p:txBody>
      </p:sp>
      <p:sp>
        <p:nvSpPr>
          <p:cNvPr id="172" name="Google Shape;172;p28"/>
          <p:cNvSpPr txBox="1"/>
          <p:nvPr>
            <p:ph type="title"/>
          </p:nvPr>
        </p:nvSpPr>
        <p:spPr>
          <a:xfrm>
            <a:off x="502920" y="731520"/>
            <a:ext cx="2194500" cy="11430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73" name="Google Shape;173;p28"/>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92100" lvl="0" marL="457200" rtl="0" algn="l">
              <a:spcBef>
                <a:spcPts val="0"/>
              </a:spcBef>
              <a:spcAft>
                <a:spcPts val="0"/>
              </a:spcAft>
              <a:buClr>
                <a:srgbClr val="BFBFBF"/>
              </a:buClr>
              <a:buSzPts val="1000"/>
              <a:buFont typeface="Roboto"/>
              <a:buChar char="•"/>
              <a:defRPr b="0" i="0" sz="1200">
                <a:solidFill>
                  <a:srgbClr val="7F7F7F"/>
                </a:solidFill>
                <a:latin typeface="Roboto"/>
                <a:ea typeface="Roboto"/>
                <a:cs typeface="Roboto"/>
                <a:sym typeface="Roboto"/>
              </a:defRPr>
            </a:lvl1pPr>
            <a:lvl2pPr indent="-292100" lvl="1" marL="914400" rtl="0" algn="l">
              <a:spcBef>
                <a:spcPts val="600"/>
              </a:spcBef>
              <a:spcAft>
                <a:spcPts val="0"/>
              </a:spcAft>
              <a:buClr>
                <a:srgbClr val="BFBFBF"/>
              </a:buClr>
              <a:buSzPts val="1000"/>
              <a:buChar char="–"/>
              <a:defRPr b="0" i="0" sz="1200">
                <a:solidFill>
                  <a:srgbClr val="7F7F7F"/>
                </a:solidFill>
                <a:latin typeface="Roboto"/>
                <a:ea typeface="Roboto"/>
                <a:cs typeface="Roboto"/>
                <a:sym typeface="Roboto"/>
              </a:defRPr>
            </a:lvl2pPr>
            <a:lvl3pPr indent="-292100" lvl="2" marL="1371600" rtl="0" algn="l">
              <a:spcBef>
                <a:spcPts val="600"/>
              </a:spcBef>
              <a:spcAft>
                <a:spcPts val="0"/>
              </a:spcAft>
              <a:buClr>
                <a:srgbClr val="BFBFBF"/>
              </a:buClr>
              <a:buSzPts val="1000"/>
              <a:buFont typeface="Roboto"/>
              <a:buChar char="•"/>
              <a:defRPr b="0" i="0" sz="1200">
                <a:solidFill>
                  <a:srgbClr val="7F7F7F"/>
                </a:solidFill>
                <a:latin typeface="Roboto"/>
                <a:ea typeface="Roboto"/>
                <a:cs typeface="Roboto"/>
                <a:sym typeface="Roboto"/>
              </a:defRPr>
            </a:lvl3pPr>
            <a:lvl4pPr indent="-292100" lvl="3" marL="1828800" rtl="0" algn="l">
              <a:spcBef>
                <a:spcPts val="600"/>
              </a:spcBef>
              <a:spcAft>
                <a:spcPts val="0"/>
              </a:spcAft>
              <a:buClr>
                <a:srgbClr val="BFBFBF"/>
              </a:buClr>
              <a:buSzPts val="1000"/>
              <a:buChar char="–"/>
              <a:defRPr b="0" i="0" sz="1200">
                <a:solidFill>
                  <a:srgbClr val="7F7F7F"/>
                </a:solidFill>
                <a:latin typeface="Roboto"/>
                <a:ea typeface="Roboto"/>
                <a:cs typeface="Roboto"/>
                <a:sym typeface="Roboto"/>
              </a:defRPr>
            </a:lvl4pPr>
            <a:lvl5pPr indent="-292100" lvl="4" marL="2286000" rtl="0" algn="l">
              <a:spcBef>
                <a:spcPts val="600"/>
              </a:spcBef>
              <a:spcAft>
                <a:spcPts val="0"/>
              </a:spcAft>
              <a:buClr>
                <a:srgbClr val="BFBFBF"/>
              </a:buClr>
              <a:buSzPts val="1000"/>
              <a:buFont typeface="Roboto"/>
              <a:buChar char="•"/>
              <a:defRPr b="0" i="0" sz="1200">
                <a:solidFill>
                  <a:srgbClr val="7F7F7F"/>
                </a:solidFill>
                <a:latin typeface="Roboto"/>
                <a:ea typeface="Roboto"/>
                <a:cs typeface="Roboto"/>
                <a:sym typeface="Roboto"/>
              </a:defRPr>
            </a:lvl5pPr>
            <a:lvl6pPr indent="-342900" lvl="5" marL="2743200" rtl="0" algn="l">
              <a:spcBef>
                <a:spcPts val="6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pic>
        <p:nvPicPr>
          <p:cNvPr id="174" name="Google Shape;174;p28"/>
          <p:cNvPicPr preferRelativeResize="0"/>
          <p:nvPr/>
        </p:nvPicPr>
        <p:blipFill rotWithShape="1">
          <a:blip r:embed="rId2">
            <a:alphaModFix/>
          </a:blip>
          <a:srcRect b="0" l="0" r="0" t="0"/>
          <a:stretch/>
        </p:blipFill>
        <p:spPr>
          <a:xfrm>
            <a:off x="0" y="4640580"/>
            <a:ext cx="6907201" cy="502920"/>
          </a:xfrm>
          <a:prstGeom prst="rect">
            <a:avLst/>
          </a:prstGeom>
          <a:noFill/>
          <a:ln>
            <a:noFill/>
          </a:ln>
        </p:spPr>
      </p:pic>
      <p:sp>
        <p:nvSpPr>
          <p:cNvPr id="175" name="Google Shape;175;p28"/>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176" name="Google Shape;176;p28"/>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
        <p:nvSpPr>
          <p:cNvPr id="177" name="Google Shape;177;p28"/>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22</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ORANGE)">
  <p:cSld name="Rain (ORANGE)">
    <p:bg>
      <p:bgPr>
        <a:solidFill>
          <a:schemeClr val="accent1"/>
        </a:solidFill>
      </p:bgPr>
    </p:bg>
    <p:spTree>
      <p:nvGrpSpPr>
        <p:cNvPr id="178" name="Shape 178"/>
        <p:cNvGrpSpPr/>
        <p:nvPr/>
      </p:nvGrpSpPr>
      <p:grpSpPr>
        <a:xfrm>
          <a:off x="0" y="0"/>
          <a:ext cx="0" cy="0"/>
          <a:chOff x="0" y="0"/>
          <a:chExt cx="0" cy="0"/>
        </a:xfrm>
      </p:grpSpPr>
      <p:pic>
        <p:nvPicPr>
          <p:cNvPr id="179" name="Google Shape;179;p29"/>
          <p:cNvPicPr preferRelativeResize="0"/>
          <p:nvPr/>
        </p:nvPicPr>
        <p:blipFill rotWithShape="1">
          <a:blip r:embed="rId2">
            <a:alphaModFix/>
          </a:blip>
          <a:srcRect b="0" l="0" r="0" t="0"/>
          <a:stretch/>
        </p:blipFill>
        <p:spPr>
          <a:xfrm>
            <a:off x="0" y="0"/>
            <a:ext cx="9132727" cy="5143502"/>
          </a:xfrm>
          <a:prstGeom prst="rect">
            <a:avLst/>
          </a:prstGeom>
          <a:noFill/>
          <a:ln>
            <a:noFill/>
          </a:ln>
        </p:spPr>
      </p:pic>
      <p:sp>
        <p:nvSpPr>
          <p:cNvPr id="180" name="Google Shape;180;p29"/>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181" name="Google Shape;181;p29"/>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pic>
        <p:nvPicPr>
          <p:cNvPr id="182" name="Google Shape;182;p29"/>
          <p:cNvPicPr preferRelativeResize="0"/>
          <p:nvPr/>
        </p:nvPicPr>
        <p:blipFill rotWithShape="1">
          <a:blip r:embed="rId3">
            <a:alphaModFix/>
          </a:blip>
          <a:srcRect b="0" l="0" r="0" t="0"/>
          <a:stretch/>
        </p:blipFill>
        <p:spPr>
          <a:xfrm>
            <a:off x="0" y="4640580"/>
            <a:ext cx="6907201" cy="502920"/>
          </a:xfrm>
          <a:prstGeom prst="rect">
            <a:avLst/>
          </a:prstGeom>
          <a:noFill/>
          <a:ln>
            <a:noFill/>
          </a:ln>
        </p:spPr>
      </p:pic>
      <p:sp>
        <p:nvSpPr>
          <p:cNvPr id="183" name="Google Shape;183;p29"/>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rPr lang="en" sz="600">
                <a:solidFill>
                  <a:srgbClr val="F2F2F2"/>
                </a:solidFill>
                <a:latin typeface="Roboto"/>
                <a:ea typeface="Roboto"/>
                <a:cs typeface="Roboto"/>
                <a:sym typeface="Roboto"/>
              </a:rPr>
              <a:t>© 2022 Cloudera, Inc. All rights reserved.</a:t>
            </a:r>
            <a:endParaRPr sz="600">
              <a:solidFill>
                <a:srgbClr val="F2F2F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BLUE)">
  <p:cSld name="Rain (BLUE)">
    <p:bg>
      <p:bgPr>
        <a:solidFill>
          <a:schemeClr val="accent3"/>
        </a:solidFill>
      </p:bgPr>
    </p:bg>
    <p:spTree>
      <p:nvGrpSpPr>
        <p:cNvPr id="184" name="Shape 184"/>
        <p:cNvGrpSpPr/>
        <p:nvPr/>
      </p:nvGrpSpPr>
      <p:grpSpPr>
        <a:xfrm>
          <a:off x="0" y="0"/>
          <a:ext cx="0" cy="0"/>
          <a:chOff x="0" y="0"/>
          <a:chExt cx="0" cy="0"/>
        </a:xfrm>
      </p:grpSpPr>
      <p:pic>
        <p:nvPicPr>
          <p:cNvPr id="185" name="Google Shape;185;p30"/>
          <p:cNvPicPr preferRelativeResize="0"/>
          <p:nvPr/>
        </p:nvPicPr>
        <p:blipFill rotWithShape="1">
          <a:blip r:embed="rId2">
            <a:alphaModFix/>
          </a:blip>
          <a:srcRect b="0" l="0" r="0" t="0"/>
          <a:stretch/>
        </p:blipFill>
        <p:spPr>
          <a:xfrm>
            <a:off x="0" y="0"/>
            <a:ext cx="9132727" cy="5143502"/>
          </a:xfrm>
          <a:prstGeom prst="rect">
            <a:avLst/>
          </a:prstGeom>
          <a:noFill/>
          <a:ln>
            <a:noFill/>
          </a:ln>
        </p:spPr>
      </p:pic>
      <p:pic>
        <p:nvPicPr>
          <p:cNvPr id="186" name="Google Shape;186;p30"/>
          <p:cNvPicPr preferRelativeResize="0"/>
          <p:nvPr/>
        </p:nvPicPr>
        <p:blipFill rotWithShape="1">
          <a:blip r:embed="rId3">
            <a:alphaModFix/>
          </a:blip>
          <a:srcRect b="0" l="0" r="0" t="0"/>
          <a:stretch/>
        </p:blipFill>
        <p:spPr>
          <a:xfrm>
            <a:off x="0" y="4640580"/>
            <a:ext cx="6907201" cy="502920"/>
          </a:xfrm>
          <a:prstGeom prst="rect">
            <a:avLst/>
          </a:prstGeom>
          <a:noFill/>
          <a:ln>
            <a:noFill/>
          </a:ln>
        </p:spPr>
      </p:pic>
      <p:sp>
        <p:nvSpPr>
          <p:cNvPr id="187" name="Google Shape;187;p30"/>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188" name="Google Shape;188;p30"/>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 sz="600">
                <a:solidFill>
                  <a:srgbClr val="F2F2F2"/>
                </a:solidFill>
                <a:latin typeface="Roboto"/>
                <a:ea typeface="Roboto"/>
                <a:cs typeface="Roboto"/>
                <a:sym typeface="Roboto"/>
              </a:rPr>
              <a:t>© 2022 Cloudera, Inc. All rights reserved.</a:t>
            </a:r>
            <a:endParaRPr sz="1400"/>
          </a:p>
        </p:txBody>
      </p:sp>
      <p:sp>
        <p:nvSpPr>
          <p:cNvPr id="189" name="Google Shape;189;p30"/>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MINT)">
  <p:cSld name="Rain (MINT)">
    <p:bg>
      <p:bgPr>
        <a:solidFill>
          <a:schemeClr val="accent2"/>
        </a:solidFill>
      </p:bgPr>
    </p:bg>
    <p:spTree>
      <p:nvGrpSpPr>
        <p:cNvPr id="190" name="Shape 190"/>
        <p:cNvGrpSpPr/>
        <p:nvPr/>
      </p:nvGrpSpPr>
      <p:grpSpPr>
        <a:xfrm>
          <a:off x="0" y="0"/>
          <a:ext cx="0" cy="0"/>
          <a:chOff x="0" y="0"/>
          <a:chExt cx="0" cy="0"/>
        </a:xfrm>
      </p:grpSpPr>
      <p:pic>
        <p:nvPicPr>
          <p:cNvPr id="191" name="Google Shape;191;p31"/>
          <p:cNvPicPr preferRelativeResize="0"/>
          <p:nvPr/>
        </p:nvPicPr>
        <p:blipFill rotWithShape="1">
          <a:blip r:embed="rId2">
            <a:alphaModFix/>
          </a:blip>
          <a:srcRect b="0" l="0" r="0" t="0"/>
          <a:stretch/>
        </p:blipFill>
        <p:spPr>
          <a:xfrm>
            <a:off x="0" y="1"/>
            <a:ext cx="9132727" cy="5143502"/>
          </a:xfrm>
          <a:prstGeom prst="rect">
            <a:avLst/>
          </a:prstGeom>
          <a:noFill/>
          <a:ln>
            <a:noFill/>
          </a:ln>
        </p:spPr>
      </p:pic>
      <p:pic>
        <p:nvPicPr>
          <p:cNvPr id="192" name="Google Shape;192;p31"/>
          <p:cNvPicPr preferRelativeResize="0"/>
          <p:nvPr/>
        </p:nvPicPr>
        <p:blipFill rotWithShape="1">
          <a:blip r:embed="rId3">
            <a:alphaModFix/>
          </a:blip>
          <a:srcRect b="0" l="0" r="0" t="0"/>
          <a:stretch/>
        </p:blipFill>
        <p:spPr>
          <a:xfrm>
            <a:off x="0" y="4640580"/>
            <a:ext cx="6907201" cy="502920"/>
          </a:xfrm>
          <a:prstGeom prst="rect">
            <a:avLst/>
          </a:prstGeom>
          <a:noFill/>
          <a:ln>
            <a:noFill/>
          </a:ln>
        </p:spPr>
      </p:pic>
      <p:sp>
        <p:nvSpPr>
          <p:cNvPr id="193" name="Google Shape;193;p31"/>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
        <p:nvSpPr>
          <p:cNvPr id="194" name="Google Shape;194;p31"/>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 sz="600">
                <a:solidFill>
                  <a:srgbClr val="F2F2F2"/>
                </a:solidFill>
                <a:latin typeface="Roboto"/>
                <a:ea typeface="Roboto"/>
                <a:cs typeface="Roboto"/>
                <a:sym typeface="Roboto"/>
              </a:rPr>
              <a:t>© 2022 Cloudera, Inc. All rights reserved.</a:t>
            </a:r>
            <a:endParaRPr sz="1400"/>
          </a:p>
        </p:txBody>
      </p:sp>
      <p:sp>
        <p:nvSpPr>
          <p:cNvPr id="195" name="Google Shape;195;p31"/>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F2F2F2"/>
                </a:solidFill>
                <a:latin typeface="Roboto"/>
                <a:ea typeface="Roboto"/>
                <a:cs typeface="Roboto"/>
                <a:sym typeface="Roboto"/>
              </a:rPr>
              <a:t>‹#›</a:t>
            </a:fld>
            <a:endParaRPr sz="600">
              <a:solidFill>
                <a:srgbClr val="F2F2F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p:cSld name="Rain">
    <p:bg>
      <p:bgPr>
        <a:solidFill>
          <a:schemeClr val="lt1"/>
        </a:solidFill>
      </p:bgPr>
    </p:bg>
    <p:spTree>
      <p:nvGrpSpPr>
        <p:cNvPr id="196" name="Shape 196"/>
        <p:cNvGrpSpPr/>
        <p:nvPr/>
      </p:nvGrpSpPr>
      <p:grpSpPr>
        <a:xfrm>
          <a:off x="0" y="0"/>
          <a:ext cx="0" cy="0"/>
          <a:chOff x="0" y="0"/>
          <a:chExt cx="0" cy="0"/>
        </a:xfrm>
      </p:grpSpPr>
      <p:pic>
        <p:nvPicPr>
          <p:cNvPr id="197" name="Google Shape;197;p32"/>
          <p:cNvPicPr preferRelativeResize="0"/>
          <p:nvPr/>
        </p:nvPicPr>
        <p:blipFill rotWithShape="1">
          <a:blip r:embed="rId2">
            <a:alphaModFix/>
          </a:blip>
          <a:srcRect b="0" l="0" r="0" t="0"/>
          <a:stretch/>
        </p:blipFill>
        <p:spPr>
          <a:xfrm>
            <a:off x="0" y="4640580"/>
            <a:ext cx="6907201" cy="502920"/>
          </a:xfrm>
          <a:prstGeom prst="rect">
            <a:avLst/>
          </a:prstGeom>
          <a:noFill/>
          <a:ln>
            <a:noFill/>
          </a:ln>
        </p:spPr>
      </p:pic>
      <p:sp>
        <p:nvSpPr>
          <p:cNvPr id="198" name="Google Shape;198;p32"/>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pic>
        <p:nvPicPr>
          <p:cNvPr id="199" name="Google Shape;199;p32"/>
          <p:cNvPicPr preferRelativeResize="0"/>
          <p:nvPr/>
        </p:nvPicPr>
        <p:blipFill rotWithShape="1">
          <a:blip r:embed="rId3">
            <a:alphaModFix amt="56000"/>
          </a:blip>
          <a:srcRect b="0" l="0" r="0" t="0"/>
          <a:stretch/>
        </p:blipFill>
        <p:spPr>
          <a:xfrm>
            <a:off x="0" y="0"/>
            <a:ext cx="9143999" cy="5143502"/>
          </a:xfrm>
          <a:prstGeom prst="rect">
            <a:avLst/>
          </a:prstGeom>
          <a:noFill/>
          <a:ln>
            <a:noFill/>
          </a:ln>
        </p:spPr>
      </p:pic>
      <p:sp>
        <p:nvSpPr>
          <p:cNvPr id="200" name="Google Shape;200;p32"/>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A5A5A5"/>
                </a:solidFill>
                <a:latin typeface="Roboto"/>
                <a:ea typeface="Roboto"/>
                <a:cs typeface="Roboto"/>
                <a:sym typeface="Roboto"/>
              </a:rPr>
              <a:t>‹#›</a:t>
            </a:fld>
            <a:endParaRPr sz="600">
              <a:solidFill>
                <a:srgbClr val="A5A5A5"/>
              </a:solidFill>
              <a:latin typeface="Roboto"/>
              <a:ea typeface="Roboto"/>
              <a:cs typeface="Roboto"/>
              <a:sym typeface="Roboto"/>
            </a:endParaRPr>
          </a:p>
        </p:txBody>
      </p:sp>
      <p:sp>
        <p:nvSpPr>
          <p:cNvPr id="201" name="Google Shape;201;p32"/>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lang="en" sz="600" u="none">
                <a:solidFill>
                  <a:srgbClr val="A5A5A5"/>
                </a:solidFill>
                <a:latin typeface="Roboto"/>
                <a:ea typeface="Roboto"/>
                <a:cs typeface="Roboto"/>
                <a:sym typeface="Roboto"/>
              </a:rPr>
              <a:t>© 20</a:t>
            </a:r>
            <a:r>
              <a:rPr lang="en" sz="600">
                <a:solidFill>
                  <a:srgbClr val="A5A5A5"/>
                </a:solidFill>
                <a:latin typeface="Roboto"/>
                <a:ea typeface="Roboto"/>
                <a:cs typeface="Roboto"/>
                <a:sym typeface="Roboto"/>
              </a:rPr>
              <a:t>22</a:t>
            </a:r>
            <a:r>
              <a:rPr b="0" lang="en" sz="600" u="none">
                <a:solidFill>
                  <a:srgbClr val="A5A5A5"/>
                </a:solidFill>
                <a:latin typeface="Roboto"/>
                <a:ea typeface="Roboto"/>
                <a:cs typeface="Roboto"/>
                <a:sym typeface="Roboto"/>
              </a:rPr>
              <a:t> Cloudera, Inc. All rights reserved.</a:t>
            </a:r>
            <a:endParaRPr sz="14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WHITE)">
  <p:cSld name="Blank NO Footer (WHITE)">
    <p:spTree>
      <p:nvGrpSpPr>
        <p:cNvPr id="202" name="Shape 202"/>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ORANGE)">
  <p:cSld name="Blank NO Footer (ORANGE)">
    <p:bg>
      <p:bgPr>
        <a:solidFill>
          <a:schemeClr val="accent1"/>
        </a:solidFill>
      </p:bgPr>
    </p:bg>
    <p:spTree>
      <p:nvGrpSpPr>
        <p:cNvPr id="203" name="Shape 203"/>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ner Big Data Lines">
  <p:cSld name="Corner Diags (Animated)">
    <p:spTree>
      <p:nvGrpSpPr>
        <p:cNvPr id="204" name="Shape 204"/>
        <p:cNvGrpSpPr/>
        <p:nvPr/>
      </p:nvGrpSpPr>
      <p:grpSpPr>
        <a:xfrm>
          <a:off x="0" y="0"/>
          <a:ext cx="0" cy="0"/>
          <a:chOff x="0" y="0"/>
          <a:chExt cx="0" cy="0"/>
        </a:xfrm>
      </p:grpSpPr>
      <p:sp>
        <p:nvSpPr>
          <p:cNvPr id="205" name="Google Shape;205;p35"/>
          <p:cNvSpPr/>
          <p:nvPr/>
        </p:nvSpPr>
        <p:spPr>
          <a:xfrm>
            <a:off x="3984812" y="2100263"/>
            <a:ext cx="4396800" cy="3043200"/>
          </a:xfrm>
          <a:prstGeom prst="parallelogram">
            <a:avLst>
              <a:gd fmla="val 100155" name="adj"/>
            </a:avLst>
          </a:prstGeom>
          <a:solidFill>
            <a:srgbClr val="D8D8D8">
              <a:alpha val="8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206" name="Google Shape;206;p35"/>
          <p:cNvSpPr/>
          <p:nvPr/>
        </p:nvSpPr>
        <p:spPr>
          <a:xfrm>
            <a:off x="2560216" y="0"/>
            <a:ext cx="6583800" cy="5143500"/>
          </a:xfrm>
          <a:prstGeom prst="parallelogram">
            <a:avLst>
              <a:gd fmla="val 100155"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207" name="Google Shape;207;p35"/>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208" name="Google Shape;208;p35"/>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rgbClr val="D8D8D8">
              <a:alpha val="8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
        <p:nvSpPr>
          <p:cNvPr id="209" name="Google Shape;209;p35"/>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F2F2F2">
              <a:alpha val="8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par>
                                <p:cTn fill="hold" nodeType="withEffect" presetClass="entr" presetID="10" presetSubtype="0">
                                  <p:stCondLst>
                                    <p:cond delay="100"/>
                                  </p:stCondLst>
                                  <p:childTnLst>
                                    <p:set>
                                      <p:cBhvr>
                                        <p:cTn dur="1" fill="hold">
                                          <p:stCondLst>
                                            <p:cond delay="0"/>
                                          </p:stCondLst>
                                        </p:cTn>
                                        <p:tgtEl>
                                          <p:spTgt spid="205"/>
                                        </p:tgtEl>
                                        <p:attrNameLst>
                                          <p:attrName>style.visibility</p:attrName>
                                        </p:attrNameLst>
                                      </p:cBhvr>
                                      <p:to>
                                        <p:strVal val="visible"/>
                                      </p:to>
                                    </p:set>
                                    <p:animEffect filter="fade" transition="in">
                                      <p:cBhvr>
                                        <p:cTn dur="4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5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DARK)">
  <p:cSld name="Blank NO Footer (DARK)">
    <p:bg>
      <p:bgPr>
        <a:solidFill>
          <a:srgbClr val="2D3C44"/>
        </a:solidFill>
      </p:bgPr>
    </p:bg>
    <p:spTree>
      <p:nvGrpSpPr>
        <p:cNvPr id="210" name="Shape 210"/>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11" name="Shape 211"/>
        <p:cNvGrpSpPr/>
        <p:nvPr/>
      </p:nvGrpSpPr>
      <p:grpSpPr>
        <a:xfrm>
          <a:off x="0" y="0"/>
          <a:ext cx="0" cy="0"/>
          <a:chOff x="0" y="0"/>
          <a:chExt cx="0" cy="0"/>
        </a:xfrm>
      </p:grpSpPr>
      <p:sp>
        <p:nvSpPr>
          <p:cNvPr id="212" name="Google Shape;212;p3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p:cSld name="1_Multi-Use w/ Subtitle">
    <p:spTree>
      <p:nvGrpSpPr>
        <p:cNvPr id="213" name="Shape 213"/>
        <p:cNvGrpSpPr/>
        <p:nvPr/>
      </p:nvGrpSpPr>
      <p:grpSpPr>
        <a:xfrm>
          <a:off x="0" y="0"/>
          <a:ext cx="0" cy="0"/>
          <a:chOff x="0" y="0"/>
          <a:chExt cx="0" cy="0"/>
        </a:xfrm>
      </p:grpSpPr>
      <p:pic>
        <p:nvPicPr>
          <p:cNvPr id="214" name="Google Shape;214;p38"/>
          <p:cNvPicPr preferRelativeResize="0"/>
          <p:nvPr/>
        </p:nvPicPr>
        <p:blipFill rotWithShape="1">
          <a:blip r:embed="rId2">
            <a:alphaModFix/>
          </a:blip>
          <a:srcRect b="0" l="0" r="0" t="0"/>
          <a:stretch/>
        </p:blipFill>
        <p:spPr>
          <a:xfrm>
            <a:off x="0" y="4640580"/>
            <a:ext cx="6907194" cy="502920"/>
          </a:xfrm>
          <a:prstGeom prst="rect">
            <a:avLst/>
          </a:prstGeom>
          <a:noFill/>
          <a:ln>
            <a:noFill/>
          </a:ln>
        </p:spPr>
      </p:pic>
      <p:sp>
        <p:nvSpPr>
          <p:cNvPr id="215" name="Google Shape;215;p38"/>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216" name="Google Shape;216;p38"/>
          <p:cNvSpPr txBox="1"/>
          <p:nvPr/>
        </p:nvSpPr>
        <p:spPr>
          <a:xfrm>
            <a:off x="6935783" y="4870691"/>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217" name="Google Shape;217;p38"/>
          <p:cNvSpPr txBox="1"/>
          <p:nvPr>
            <p:ph type="title"/>
          </p:nvPr>
        </p:nvSpPr>
        <p:spPr>
          <a:xfrm>
            <a:off x="419100" y="428622"/>
            <a:ext cx="8305800" cy="417600"/>
          </a:xfrm>
          <a:prstGeom prst="rect">
            <a:avLst/>
          </a:prstGeom>
          <a:noFill/>
          <a:ln>
            <a:noFill/>
          </a:ln>
        </p:spPr>
        <p:txBody>
          <a:bodyPr anchorCtr="0" anchor="t" bIns="91425" lIns="0" spcFirstLastPara="1" rIns="0" wrap="square" tIns="91425">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8" name="Google Shape;218;p38"/>
          <p:cNvSpPr txBox="1"/>
          <p:nvPr>
            <p:ph idx="1" type="body"/>
          </p:nvPr>
        </p:nvSpPr>
        <p:spPr>
          <a:xfrm>
            <a:off x="419100" y="742512"/>
            <a:ext cx="8305800" cy="308100"/>
          </a:xfrm>
          <a:prstGeom prst="rect">
            <a:avLst/>
          </a:prstGeom>
          <a:noFill/>
          <a:ln>
            <a:noFill/>
          </a:ln>
        </p:spPr>
        <p:txBody>
          <a:bodyPr anchorCtr="0" anchor="t" bIns="45700" lIns="0" spcFirstLastPara="1" rIns="0" wrap="square" tIns="22850">
            <a:noAutofit/>
          </a:bodyPr>
          <a:lstStyle>
            <a:lvl1pPr indent="-228600" lvl="0" marL="457200" rtl="0" algn="l">
              <a:lnSpc>
                <a:spcPct val="100000"/>
              </a:lnSpc>
              <a:spcBef>
                <a:spcPts val="450"/>
              </a:spcBef>
              <a:spcAft>
                <a:spcPts val="0"/>
              </a:spcAft>
              <a:buSzPts val="1800"/>
              <a:buNone/>
              <a:defRPr b="0" i="0" sz="1600">
                <a:solidFill>
                  <a:schemeClr val="accent2"/>
                </a:solidFill>
                <a:latin typeface="Roboto"/>
                <a:ea typeface="Roboto"/>
                <a:cs typeface="Roboto"/>
                <a:sym typeface="Roboto"/>
              </a:defRPr>
            </a:lvl1pPr>
            <a:lvl2pPr indent="-228600" lvl="1" marL="914400" rtl="0" algn="l">
              <a:lnSpc>
                <a:spcPct val="100000"/>
              </a:lnSpc>
              <a:spcBef>
                <a:spcPts val="375"/>
              </a:spcBef>
              <a:spcAft>
                <a:spcPts val="0"/>
              </a:spcAft>
              <a:buSzPts val="1800"/>
              <a:buNone/>
              <a:defRPr sz="1600">
                <a:solidFill>
                  <a:schemeClr val="accent1"/>
                </a:solidFill>
              </a:defRPr>
            </a:lvl2pPr>
            <a:lvl3pPr indent="-228600" lvl="2" marL="1371600" rtl="0" algn="l">
              <a:lnSpc>
                <a:spcPct val="100000"/>
              </a:lnSpc>
              <a:spcBef>
                <a:spcPts val="300"/>
              </a:spcBef>
              <a:spcAft>
                <a:spcPts val="0"/>
              </a:spcAft>
              <a:buSzPts val="1800"/>
              <a:buNone/>
              <a:defRPr sz="1600">
                <a:solidFill>
                  <a:schemeClr val="accent1"/>
                </a:solidFill>
              </a:defRPr>
            </a:lvl3pPr>
            <a:lvl4pPr indent="-228600" lvl="3" marL="1828800" rtl="0" algn="l">
              <a:lnSpc>
                <a:spcPct val="100000"/>
              </a:lnSpc>
              <a:spcBef>
                <a:spcPts val="300"/>
              </a:spcBef>
              <a:spcAft>
                <a:spcPts val="0"/>
              </a:spcAft>
              <a:buSzPts val="1800"/>
              <a:buNone/>
              <a:defRPr sz="1600">
                <a:solidFill>
                  <a:schemeClr val="accent1"/>
                </a:solidFill>
              </a:defRPr>
            </a:lvl4pPr>
            <a:lvl5pPr indent="-228600" lvl="4" marL="2286000" rtl="0" algn="l">
              <a:lnSpc>
                <a:spcPct val="100000"/>
              </a:lnSpc>
              <a:spcBef>
                <a:spcPts val="300"/>
              </a:spcBef>
              <a:spcAft>
                <a:spcPts val="0"/>
              </a:spcAft>
              <a:buSzPts val="1800"/>
              <a:buNone/>
              <a:defRPr sz="1600">
                <a:solidFill>
                  <a:schemeClr val="accent1"/>
                </a:solidFill>
              </a:defRPr>
            </a:lvl5pPr>
            <a:lvl6pPr indent="-342900" lvl="5" marL="2743200" rtl="0" algn="l">
              <a:lnSpc>
                <a:spcPct val="100000"/>
              </a:lnSpc>
              <a:spcBef>
                <a:spcPts val="300"/>
              </a:spcBef>
              <a:spcAft>
                <a:spcPts val="0"/>
              </a:spcAft>
              <a:buSzPts val="1800"/>
              <a:buChar char="•"/>
              <a:defRPr/>
            </a:lvl6pPr>
            <a:lvl7pPr indent="-342900" lvl="6" marL="3200400" rtl="0" algn="l">
              <a:lnSpc>
                <a:spcPct val="100000"/>
              </a:lnSpc>
              <a:spcBef>
                <a:spcPts val="300"/>
              </a:spcBef>
              <a:spcAft>
                <a:spcPts val="0"/>
              </a:spcAft>
              <a:buSzPts val="1800"/>
              <a:buChar char="•"/>
              <a:defRPr/>
            </a:lvl7pPr>
            <a:lvl8pPr indent="-342900" lvl="7" marL="3657600" rtl="0" algn="l">
              <a:lnSpc>
                <a:spcPct val="100000"/>
              </a:lnSpc>
              <a:spcBef>
                <a:spcPts val="300"/>
              </a:spcBef>
              <a:spcAft>
                <a:spcPts val="0"/>
              </a:spcAft>
              <a:buSzPts val="1800"/>
              <a:buChar char="•"/>
              <a:defRPr/>
            </a:lvl8pPr>
            <a:lvl9pPr indent="-342900" lvl="8" marL="4114800" rtl="0" algn="l">
              <a:lnSpc>
                <a:spcPct val="100000"/>
              </a:lnSpc>
              <a:spcBef>
                <a:spcPts val="300"/>
              </a:spcBef>
              <a:spcAft>
                <a:spcPts val="0"/>
              </a:spcAft>
              <a:buSzPts val="1800"/>
              <a:buChar char="•"/>
              <a:defRPr/>
            </a:lvl9pPr>
          </a:lstStyle>
          <a:p/>
        </p:txBody>
      </p:sp>
      <p:cxnSp>
        <p:nvCxnSpPr>
          <p:cNvPr id="219" name="Google Shape;219;p38"/>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220" name="Google Shape;220;p38"/>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1">
  <p:cSld name="Multi-Use w/ Subtitle">
    <p:spTree>
      <p:nvGrpSpPr>
        <p:cNvPr id="221" name="Shape 221"/>
        <p:cNvGrpSpPr/>
        <p:nvPr/>
      </p:nvGrpSpPr>
      <p:grpSpPr>
        <a:xfrm>
          <a:off x="0" y="0"/>
          <a:ext cx="0" cy="0"/>
          <a:chOff x="0" y="0"/>
          <a:chExt cx="0" cy="0"/>
        </a:xfrm>
      </p:grpSpPr>
      <p:pic>
        <p:nvPicPr>
          <p:cNvPr id="222" name="Google Shape;222;p39"/>
          <p:cNvPicPr preferRelativeResize="0"/>
          <p:nvPr/>
        </p:nvPicPr>
        <p:blipFill rotWithShape="1">
          <a:blip r:embed="rId2">
            <a:alphaModFix/>
          </a:blip>
          <a:srcRect b="0" l="0" r="0" t="0"/>
          <a:stretch/>
        </p:blipFill>
        <p:spPr>
          <a:xfrm>
            <a:off x="28575" y="4505680"/>
            <a:ext cx="6907201" cy="502920"/>
          </a:xfrm>
          <a:prstGeom prst="rect">
            <a:avLst/>
          </a:prstGeom>
          <a:noFill/>
          <a:ln>
            <a:noFill/>
          </a:ln>
        </p:spPr>
      </p:pic>
      <p:sp>
        <p:nvSpPr>
          <p:cNvPr id="223" name="Google Shape;223;p39"/>
          <p:cNvSpPr txBox="1"/>
          <p:nvPr/>
        </p:nvSpPr>
        <p:spPr>
          <a:xfrm>
            <a:off x="8476884" y="4858663"/>
            <a:ext cx="255600" cy="924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224" name="Google Shape;224;p39"/>
          <p:cNvSpPr txBox="1"/>
          <p:nvPr/>
        </p:nvSpPr>
        <p:spPr>
          <a:xfrm>
            <a:off x="6935783" y="4870691"/>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lang="en" sz="600">
                <a:solidFill>
                  <a:srgbClr val="A5A5A5"/>
                </a:solidFill>
                <a:latin typeface="Roboto"/>
                <a:ea typeface="Roboto"/>
                <a:cs typeface="Roboto"/>
                <a:sym typeface="Roboto"/>
              </a:rPr>
              <a:t>© 2023 Cloudera, Inc. All rights reserved.</a:t>
            </a:r>
            <a:endParaRPr b="0" i="0" sz="1400" u="none" cap="none" strike="noStrike">
              <a:solidFill>
                <a:srgbClr val="000000"/>
              </a:solidFill>
              <a:latin typeface="Arial"/>
              <a:ea typeface="Arial"/>
              <a:cs typeface="Arial"/>
              <a:sym typeface="Arial"/>
            </a:endParaRPr>
          </a:p>
        </p:txBody>
      </p:sp>
      <p:sp>
        <p:nvSpPr>
          <p:cNvPr id="225" name="Google Shape;225;p39"/>
          <p:cNvSpPr txBox="1"/>
          <p:nvPr>
            <p:ph type="title"/>
          </p:nvPr>
        </p:nvSpPr>
        <p:spPr>
          <a:xfrm>
            <a:off x="419100" y="428622"/>
            <a:ext cx="8305800" cy="417600"/>
          </a:xfrm>
          <a:prstGeom prst="rect">
            <a:avLst/>
          </a:prstGeom>
          <a:noFill/>
          <a:ln>
            <a:noFill/>
          </a:ln>
        </p:spPr>
        <p:txBody>
          <a:bodyPr anchorCtr="0" anchor="t" bIns="68575" lIns="0" spcFirstLastPara="1" rIns="0" wrap="square" tIns="68575">
            <a:noAutofit/>
          </a:bodyPr>
          <a:lstStyle>
            <a:lvl1pPr lvl="0" marR="0" rtl="0" algn="l">
              <a:lnSpc>
                <a:spcPct val="100000"/>
              </a:lnSpc>
              <a:spcBef>
                <a:spcPts val="0"/>
              </a:spcBef>
              <a:spcAft>
                <a:spcPts val="0"/>
              </a:spcAft>
              <a:buSzPts val="1100"/>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1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1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1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1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1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400" u="none" cap="none" strike="noStrike">
                <a:solidFill>
                  <a:srgbClr val="000000"/>
                </a:solidFill>
                <a:latin typeface="Arial"/>
                <a:ea typeface="Arial"/>
                <a:cs typeface="Arial"/>
                <a:sym typeface="Arial"/>
              </a:defRPr>
            </a:lvl9pPr>
          </a:lstStyle>
          <a:p/>
        </p:txBody>
      </p:sp>
      <p:sp>
        <p:nvSpPr>
          <p:cNvPr id="226" name="Google Shape;226;p39"/>
          <p:cNvSpPr txBox="1"/>
          <p:nvPr>
            <p:ph idx="1" type="body"/>
          </p:nvPr>
        </p:nvSpPr>
        <p:spPr>
          <a:xfrm>
            <a:off x="419100" y="742513"/>
            <a:ext cx="8305800" cy="308100"/>
          </a:xfrm>
          <a:prstGeom prst="rect">
            <a:avLst/>
          </a:prstGeom>
          <a:noFill/>
          <a:ln>
            <a:noFill/>
          </a:ln>
        </p:spPr>
        <p:txBody>
          <a:bodyPr anchorCtr="0" anchor="t" bIns="34275" lIns="0" spcFirstLastPara="1" rIns="0" wrap="square" tIns="17150">
            <a:noAutofit/>
          </a:bodyPr>
          <a:lstStyle>
            <a:lvl1pPr indent="-228600" lvl="0" marL="457200" rtl="0" algn="l">
              <a:lnSpc>
                <a:spcPct val="100000"/>
              </a:lnSpc>
              <a:spcBef>
                <a:spcPts val="300"/>
              </a:spcBef>
              <a:spcAft>
                <a:spcPts val="0"/>
              </a:spcAft>
              <a:buSzPts val="1400"/>
              <a:buNone/>
              <a:defRPr b="0" i="0" sz="1600">
                <a:solidFill>
                  <a:schemeClr val="accent2"/>
                </a:solidFill>
                <a:latin typeface="Roboto"/>
                <a:ea typeface="Roboto"/>
                <a:cs typeface="Roboto"/>
                <a:sym typeface="Roboto"/>
              </a:defRPr>
            </a:lvl1pPr>
            <a:lvl2pPr indent="-228600" lvl="1" marL="914400" rtl="0" algn="l">
              <a:lnSpc>
                <a:spcPct val="100000"/>
              </a:lnSpc>
              <a:spcBef>
                <a:spcPts val="300"/>
              </a:spcBef>
              <a:spcAft>
                <a:spcPts val="0"/>
              </a:spcAft>
              <a:buSzPts val="1400"/>
              <a:buNone/>
              <a:defRPr sz="1600">
                <a:solidFill>
                  <a:schemeClr val="accent1"/>
                </a:solidFill>
              </a:defRPr>
            </a:lvl2pPr>
            <a:lvl3pPr indent="-228600" lvl="2" marL="1371600" rtl="0" algn="l">
              <a:lnSpc>
                <a:spcPct val="100000"/>
              </a:lnSpc>
              <a:spcBef>
                <a:spcPts val="200"/>
              </a:spcBef>
              <a:spcAft>
                <a:spcPts val="0"/>
              </a:spcAft>
              <a:buSzPts val="1400"/>
              <a:buNone/>
              <a:defRPr sz="1600">
                <a:solidFill>
                  <a:schemeClr val="accent1"/>
                </a:solidFill>
              </a:defRPr>
            </a:lvl3pPr>
            <a:lvl4pPr indent="-228600" lvl="3" marL="1828800" rtl="0" algn="l">
              <a:lnSpc>
                <a:spcPct val="100000"/>
              </a:lnSpc>
              <a:spcBef>
                <a:spcPts val="200"/>
              </a:spcBef>
              <a:spcAft>
                <a:spcPts val="0"/>
              </a:spcAft>
              <a:buSzPts val="1400"/>
              <a:buNone/>
              <a:defRPr sz="1600">
                <a:solidFill>
                  <a:schemeClr val="accent1"/>
                </a:solidFill>
              </a:defRPr>
            </a:lvl4pPr>
            <a:lvl5pPr indent="-228600" lvl="4" marL="2286000" rtl="0" algn="l">
              <a:lnSpc>
                <a:spcPct val="100000"/>
              </a:lnSpc>
              <a:spcBef>
                <a:spcPts val="200"/>
              </a:spcBef>
              <a:spcAft>
                <a:spcPts val="0"/>
              </a:spcAft>
              <a:buSzPts val="1400"/>
              <a:buNone/>
              <a:defRPr sz="1600">
                <a:solidFill>
                  <a:schemeClr val="accent1"/>
                </a:solidFill>
              </a:defRPr>
            </a:lvl5pPr>
            <a:lvl6pPr indent="-317500" lvl="5" marL="2743200" rtl="0" algn="l">
              <a:lnSpc>
                <a:spcPct val="100000"/>
              </a:lnSpc>
              <a:spcBef>
                <a:spcPts val="200"/>
              </a:spcBef>
              <a:spcAft>
                <a:spcPts val="0"/>
              </a:spcAft>
              <a:buSzPts val="1400"/>
              <a:buChar char="•"/>
              <a:defRPr/>
            </a:lvl6pPr>
            <a:lvl7pPr indent="-317500" lvl="6" marL="3200400" rtl="0" algn="l">
              <a:lnSpc>
                <a:spcPct val="100000"/>
              </a:lnSpc>
              <a:spcBef>
                <a:spcPts val="200"/>
              </a:spcBef>
              <a:spcAft>
                <a:spcPts val="0"/>
              </a:spcAft>
              <a:buSzPts val="1400"/>
              <a:buChar char="•"/>
              <a:defRPr/>
            </a:lvl7pPr>
            <a:lvl8pPr indent="-317500" lvl="7" marL="3657600" rtl="0" algn="l">
              <a:lnSpc>
                <a:spcPct val="100000"/>
              </a:lnSpc>
              <a:spcBef>
                <a:spcPts val="200"/>
              </a:spcBef>
              <a:spcAft>
                <a:spcPts val="0"/>
              </a:spcAft>
              <a:buSzPts val="1400"/>
              <a:buChar char="•"/>
              <a:defRPr/>
            </a:lvl8pPr>
            <a:lvl9pPr indent="-317500" lvl="8" marL="4114800" rtl="0" algn="l">
              <a:lnSpc>
                <a:spcPct val="100000"/>
              </a:lnSpc>
              <a:spcBef>
                <a:spcPts val="200"/>
              </a:spcBef>
              <a:spcAft>
                <a:spcPts val="0"/>
              </a:spcAft>
              <a:buSzPts val="1400"/>
              <a:buChar char="•"/>
              <a:defRPr/>
            </a:lvl9pPr>
          </a:lstStyle>
          <a:p/>
        </p:txBody>
      </p:sp>
      <p:cxnSp>
        <p:nvCxnSpPr>
          <p:cNvPr id="227" name="Google Shape;227;p39"/>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grpSp>
        <p:nvGrpSpPr>
          <p:cNvPr id="228" name="Google Shape;228;p39"/>
          <p:cNvGrpSpPr/>
          <p:nvPr/>
        </p:nvGrpSpPr>
        <p:grpSpPr>
          <a:xfrm>
            <a:off x="411480" y="4846330"/>
            <a:ext cx="1290597" cy="91420"/>
            <a:chOff x="1066800" y="1892935"/>
            <a:chExt cx="5810884" cy="407035"/>
          </a:xfrm>
        </p:grpSpPr>
        <p:grpSp>
          <p:nvGrpSpPr>
            <p:cNvPr id="229" name="Google Shape;229;p39"/>
            <p:cNvGrpSpPr/>
            <p:nvPr/>
          </p:nvGrpSpPr>
          <p:grpSpPr>
            <a:xfrm>
              <a:off x="4578350" y="1892935"/>
              <a:ext cx="2299334" cy="405129"/>
              <a:chOff x="4578350" y="1892935"/>
              <a:chExt cx="2299334" cy="405129"/>
            </a:xfrm>
          </p:grpSpPr>
          <p:sp>
            <p:nvSpPr>
              <p:cNvPr id="230" name="Google Shape;230;p39"/>
              <p:cNvSpPr/>
              <p:nvPr/>
            </p:nvSpPr>
            <p:spPr>
              <a:xfrm>
                <a:off x="4578350" y="1901825"/>
                <a:ext cx="222250" cy="389254"/>
              </a:xfrm>
              <a:custGeom>
                <a:rect b="b" l="l" r="r" t="t"/>
                <a:pathLst>
                  <a:path extrusionOk="0" h="389254" w="222250">
                    <a:moveTo>
                      <a:pt x="0" y="0"/>
                    </a:moveTo>
                    <a:lnTo>
                      <a:pt x="222250" y="0"/>
                    </a:lnTo>
                    <a:lnTo>
                      <a:pt x="222250" y="43180"/>
                    </a:lnTo>
                    <a:lnTo>
                      <a:pt x="50800" y="43180"/>
                    </a:lnTo>
                    <a:lnTo>
                      <a:pt x="50800" y="169545"/>
                    </a:lnTo>
                    <a:lnTo>
                      <a:pt x="220345" y="169545"/>
                    </a:lnTo>
                    <a:lnTo>
                      <a:pt x="220345" y="212725"/>
                    </a:lnTo>
                    <a:lnTo>
                      <a:pt x="50800" y="212725"/>
                    </a:lnTo>
                    <a:lnTo>
                      <a:pt x="50800" y="346075"/>
                    </a:lnTo>
                    <a:lnTo>
                      <a:pt x="222250" y="346075"/>
                    </a:lnTo>
                    <a:lnTo>
                      <a:pt x="222250" y="389255"/>
                    </a:lnTo>
                    <a:lnTo>
                      <a:pt x="0" y="389255"/>
                    </a:lnTo>
                    <a:lnTo>
                      <a:pt x="0" y="0"/>
                    </a:lnTo>
                    <a:close/>
                  </a:path>
                </a:pathLst>
              </a:custGeom>
              <a:solidFill>
                <a:srgbClr val="7D7D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1" name="Google Shape;231;p39"/>
              <p:cNvSpPr/>
              <p:nvPr/>
            </p:nvSpPr>
            <p:spPr>
              <a:xfrm>
                <a:off x="4846320" y="1901825"/>
                <a:ext cx="48259" cy="389254"/>
              </a:xfrm>
              <a:custGeom>
                <a:rect b="b" l="l" r="r" t="t"/>
                <a:pathLst>
                  <a:path extrusionOk="0" h="389254" w="48259">
                    <a:moveTo>
                      <a:pt x="0" y="0"/>
                    </a:moveTo>
                    <a:lnTo>
                      <a:pt x="48260" y="0"/>
                    </a:lnTo>
                    <a:lnTo>
                      <a:pt x="48260" y="389255"/>
                    </a:lnTo>
                    <a:lnTo>
                      <a:pt x="0" y="389255"/>
                    </a:lnTo>
                    <a:lnTo>
                      <a:pt x="0" y="0"/>
                    </a:lnTo>
                    <a:close/>
                  </a:path>
                </a:pathLst>
              </a:custGeom>
              <a:solidFill>
                <a:srgbClr val="7D7D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2" name="Google Shape;232;p39"/>
              <p:cNvSpPr/>
              <p:nvPr/>
            </p:nvSpPr>
            <p:spPr>
              <a:xfrm>
                <a:off x="4936490" y="2015489"/>
                <a:ext cx="256539" cy="281939"/>
              </a:xfrm>
              <a:custGeom>
                <a:rect b="b" l="l" r="r" t="t"/>
                <a:pathLst>
                  <a:path extrusionOk="0" h="281939" w="256539">
                    <a:moveTo>
                      <a:pt x="204470" y="191770"/>
                    </a:moveTo>
                    <a:lnTo>
                      <a:pt x="254000" y="191770"/>
                    </a:lnTo>
                    <a:cubicBezTo>
                      <a:pt x="244475" y="250190"/>
                      <a:pt x="195580" y="281940"/>
                      <a:pt x="132080" y="281940"/>
                    </a:cubicBezTo>
                    <a:cubicBezTo>
                      <a:pt x="39370" y="281940"/>
                      <a:pt x="0" y="219075"/>
                      <a:pt x="0" y="140970"/>
                    </a:cubicBezTo>
                    <a:cubicBezTo>
                      <a:pt x="0" y="63500"/>
                      <a:pt x="40005" y="0"/>
                      <a:pt x="128905" y="0"/>
                    </a:cubicBezTo>
                    <a:cubicBezTo>
                      <a:pt x="185420" y="0"/>
                      <a:pt x="223520" y="26035"/>
                      <a:pt x="242570" y="66675"/>
                    </a:cubicBezTo>
                    <a:cubicBezTo>
                      <a:pt x="253365" y="91440"/>
                      <a:pt x="255905" y="115570"/>
                      <a:pt x="256540" y="150495"/>
                    </a:cubicBezTo>
                    <a:lnTo>
                      <a:pt x="48895" y="150495"/>
                    </a:lnTo>
                    <a:cubicBezTo>
                      <a:pt x="50800" y="203200"/>
                      <a:pt x="71120" y="241935"/>
                      <a:pt x="130810" y="241935"/>
                    </a:cubicBezTo>
                    <a:cubicBezTo>
                      <a:pt x="172085" y="242570"/>
                      <a:pt x="197485" y="224155"/>
                      <a:pt x="204470" y="191770"/>
                    </a:cubicBezTo>
                    <a:close/>
                    <a:moveTo>
                      <a:pt x="51435" y="114935"/>
                    </a:moveTo>
                    <a:lnTo>
                      <a:pt x="206375" y="114935"/>
                    </a:lnTo>
                    <a:cubicBezTo>
                      <a:pt x="201930" y="69215"/>
                      <a:pt x="181610" y="38735"/>
                      <a:pt x="129540" y="38735"/>
                    </a:cubicBezTo>
                    <a:cubicBezTo>
                      <a:pt x="77470" y="38735"/>
                      <a:pt x="56515" y="71120"/>
                      <a:pt x="51435" y="114935"/>
                    </a:cubicBezTo>
                    <a:close/>
                  </a:path>
                </a:pathLst>
              </a:custGeom>
              <a:solidFill>
                <a:srgbClr val="7D7D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3" name="Google Shape;233;p39"/>
              <p:cNvSpPr/>
              <p:nvPr/>
            </p:nvSpPr>
            <p:spPr>
              <a:xfrm>
                <a:off x="5197475" y="2022475"/>
                <a:ext cx="257175" cy="268604"/>
              </a:xfrm>
              <a:custGeom>
                <a:rect b="b" l="l" r="r" t="t"/>
                <a:pathLst>
                  <a:path extrusionOk="0" h="268604" w="257175">
                    <a:moveTo>
                      <a:pt x="0" y="0"/>
                    </a:moveTo>
                    <a:lnTo>
                      <a:pt x="52070" y="0"/>
                    </a:lnTo>
                    <a:lnTo>
                      <a:pt x="128905" y="212725"/>
                    </a:lnTo>
                    <a:lnTo>
                      <a:pt x="205105" y="0"/>
                    </a:lnTo>
                    <a:lnTo>
                      <a:pt x="257175" y="0"/>
                    </a:lnTo>
                    <a:lnTo>
                      <a:pt x="155575" y="268605"/>
                    </a:lnTo>
                    <a:lnTo>
                      <a:pt x="100330" y="268605"/>
                    </a:lnTo>
                    <a:lnTo>
                      <a:pt x="0" y="0"/>
                    </a:lnTo>
                    <a:close/>
                  </a:path>
                </a:pathLst>
              </a:custGeom>
              <a:solidFill>
                <a:srgbClr val="7D7D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4" name="Google Shape;234;p39"/>
              <p:cNvSpPr/>
              <p:nvPr/>
            </p:nvSpPr>
            <p:spPr>
              <a:xfrm>
                <a:off x="5458459" y="2016118"/>
                <a:ext cx="236220" cy="281946"/>
              </a:xfrm>
              <a:custGeom>
                <a:rect b="b" l="l" r="r" t="t"/>
                <a:pathLst>
                  <a:path extrusionOk="0" h="281946" w="236220">
                    <a:moveTo>
                      <a:pt x="236220" y="115577"/>
                    </a:moveTo>
                    <a:lnTo>
                      <a:pt x="236220" y="274961"/>
                    </a:lnTo>
                    <a:lnTo>
                      <a:pt x="187960" y="274961"/>
                    </a:lnTo>
                    <a:lnTo>
                      <a:pt x="187960" y="239402"/>
                    </a:lnTo>
                    <a:cubicBezTo>
                      <a:pt x="170180" y="266707"/>
                      <a:pt x="139700" y="281947"/>
                      <a:pt x="95885" y="281947"/>
                    </a:cubicBezTo>
                    <a:cubicBezTo>
                      <a:pt x="31115" y="281947"/>
                      <a:pt x="0" y="248927"/>
                      <a:pt x="0" y="200667"/>
                    </a:cubicBezTo>
                    <a:cubicBezTo>
                      <a:pt x="0" y="138436"/>
                      <a:pt x="48895" y="117482"/>
                      <a:pt x="130175" y="117482"/>
                    </a:cubicBezTo>
                    <a:lnTo>
                      <a:pt x="187960" y="117482"/>
                    </a:lnTo>
                    <a:lnTo>
                      <a:pt x="187960" y="108592"/>
                    </a:lnTo>
                    <a:cubicBezTo>
                      <a:pt x="187960" y="63507"/>
                      <a:pt x="173990" y="37471"/>
                      <a:pt x="123190" y="37471"/>
                    </a:cubicBezTo>
                    <a:cubicBezTo>
                      <a:pt x="77470" y="37471"/>
                      <a:pt x="58420" y="57792"/>
                      <a:pt x="58420" y="90177"/>
                    </a:cubicBezTo>
                    <a:lnTo>
                      <a:pt x="9525" y="90177"/>
                    </a:lnTo>
                    <a:cubicBezTo>
                      <a:pt x="9525" y="34296"/>
                      <a:pt x="47625" y="7"/>
                      <a:pt x="122555" y="7"/>
                    </a:cubicBezTo>
                    <a:cubicBezTo>
                      <a:pt x="210820" y="-629"/>
                      <a:pt x="236220" y="45092"/>
                      <a:pt x="236220" y="115577"/>
                    </a:cubicBezTo>
                    <a:close/>
                    <a:moveTo>
                      <a:pt x="188595" y="152407"/>
                    </a:moveTo>
                    <a:lnTo>
                      <a:pt x="188595" y="151136"/>
                    </a:lnTo>
                    <a:lnTo>
                      <a:pt x="134620" y="151136"/>
                    </a:lnTo>
                    <a:cubicBezTo>
                      <a:pt x="81915" y="151136"/>
                      <a:pt x="52070" y="161297"/>
                      <a:pt x="52070" y="195586"/>
                    </a:cubicBezTo>
                    <a:cubicBezTo>
                      <a:pt x="52070" y="224797"/>
                      <a:pt x="71120" y="242577"/>
                      <a:pt x="110490" y="242577"/>
                    </a:cubicBezTo>
                    <a:cubicBezTo>
                      <a:pt x="171450" y="243211"/>
                      <a:pt x="188595" y="203842"/>
                      <a:pt x="188595" y="152407"/>
                    </a:cubicBezTo>
                    <a:close/>
                  </a:path>
                </a:pathLst>
              </a:custGeom>
              <a:solidFill>
                <a:srgbClr val="7D7D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5" name="Google Shape;235;p39"/>
              <p:cNvSpPr/>
              <p:nvPr/>
            </p:nvSpPr>
            <p:spPr>
              <a:xfrm>
                <a:off x="5719445" y="1957070"/>
                <a:ext cx="166370" cy="339089"/>
              </a:xfrm>
              <a:custGeom>
                <a:rect b="b" l="l" r="r" t="t"/>
                <a:pathLst>
                  <a:path extrusionOk="0" h="339089" w="166370">
                    <a:moveTo>
                      <a:pt x="41910" y="255270"/>
                    </a:moveTo>
                    <a:lnTo>
                      <a:pt x="41910" y="105410"/>
                    </a:lnTo>
                    <a:lnTo>
                      <a:pt x="0" y="105410"/>
                    </a:lnTo>
                    <a:lnTo>
                      <a:pt x="0" y="65405"/>
                    </a:lnTo>
                    <a:lnTo>
                      <a:pt x="41910" y="65405"/>
                    </a:lnTo>
                    <a:lnTo>
                      <a:pt x="41910" y="0"/>
                    </a:lnTo>
                    <a:lnTo>
                      <a:pt x="89535" y="0"/>
                    </a:lnTo>
                    <a:lnTo>
                      <a:pt x="89535" y="65405"/>
                    </a:lnTo>
                    <a:lnTo>
                      <a:pt x="166370" y="65405"/>
                    </a:lnTo>
                    <a:lnTo>
                      <a:pt x="166370" y="105410"/>
                    </a:lnTo>
                    <a:lnTo>
                      <a:pt x="89535" y="105410"/>
                    </a:lnTo>
                    <a:lnTo>
                      <a:pt x="89535" y="248920"/>
                    </a:lnTo>
                    <a:cubicBezTo>
                      <a:pt x="89535" y="283210"/>
                      <a:pt x="104140" y="297815"/>
                      <a:pt x="133350" y="297815"/>
                    </a:cubicBezTo>
                    <a:cubicBezTo>
                      <a:pt x="143510" y="297815"/>
                      <a:pt x="154940" y="295910"/>
                      <a:pt x="165100" y="293370"/>
                    </a:cubicBezTo>
                    <a:lnTo>
                      <a:pt x="165100" y="333375"/>
                    </a:lnTo>
                    <a:cubicBezTo>
                      <a:pt x="151130" y="336550"/>
                      <a:pt x="133985" y="339090"/>
                      <a:pt x="120015" y="339090"/>
                    </a:cubicBezTo>
                    <a:cubicBezTo>
                      <a:pt x="66040" y="338455"/>
                      <a:pt x="41910" y="314325"/>
                      <a:pt x="41910" y="255270"/>
                    </a:cubicBezTo>
                    <a:close/>
                  </a:path>
                </a:pathLst>
              </a:custGeom>
              <a:solidFill>
                <a:srgbClr val="7D7D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6" name="Google Shape;236;p39"/>
              <p:cNvSpPr/>
              <p:nvPr/>
            </p:nvSpPr>
            <p:spPr>
              <a:xfrm>
                <a:off x="5900420" y="2015489"/>
                <a:ext cx="256539" cy="281939"/>
              </a:xfrm>
              <a:custGeom>
                <a:rect b="b" l="l" r="r" t="t"/>
                <a:pathLst>
                  <a:path extrusionOk="0" h="281939" w="256539">
                    <a:moveTo>
                      <a:pt x="204470" y="191770"/>
                    </a:moveTo>
                    <a:lnTo>
                      <a:pt x="254000" y="191770"/>
                    </a:lnTo>
                    <a:cubicBezTo>
                      <a:pt x="244475" y="250190"/>
                      <a:pt x="195580" y="281940"/>
                      <a:pt x="132080" y="281940"/>
                    </a:cubicBezTo>
                    <a:cubicBezTo>
                      <a:pt x="39370" y="281940"/>
                      <a:pt x="0" y="219075"/>
                      <a:pt x="0" y="140970"/>
                    </a:cubicBezTo>
                    <a:cubicBezTo>
                      <a:pt x="0" y="63500"/>
                      <a:pt x="40005" y="0"/>
                      <a:pt x="128905" y="0"/>
                    </a:cubicBezTo>
                    <a:cubicBezTo>
                      <a:pt x="185420" y="0"/>
                      <a:pt x="223520" y="26035"/>
                      <a:pt x="242570" y="66675"/>
                    </a:cubicBezTo>
                    <a:cubicBezTo>
                      <a:pt x="253365" y="91440"/>
                      <a:pt x="255905" y="115570"/>
                      <a:pt x="256540" y="150495"/>
                    </a:cubicBezTo>
                    <a:lnTo>
                      <a:pt x="49530" y="150495"/>
                    </a:lnTo>
                    <a:cubicBezTo>
                      <a:pt x="51435" y="203200"/>
                      <a:pt x="71755" y="241935"/>
                      <a:pt x="131445" y="241935"/>
                    </a:cubicBezTo>
                    <a:cubicBezTo>
                      <a:pt x="171450" y="242570"/>
                      <a:pt x="196850" y="224155"/>
                      <a:pt x="204470" y="191770"/>
                    </a:cubicBezTo>
                    <a:close/>
                    <a:moveTo>
                      <a:pt x="50800" y="114935"/>
                    </a:moveTo>
                    <a:lnTo>
                      <a:pt x="205740" y="114935"/>
                    </a:lnTo>
                    <a:cubicBezTo>
                      <a:pt x="201295" y="69215"/>
                      <a:pt x="180975" y="38735"/>
                      <a:pt x="128905" y="38735"/>
                    </a:cubicBezTo>
                    <a:cubicBezTo>
                      <a:pt x="76835" y="38735"/>
                      <a:pt x="56515" y="71120"/>
                      <a:pt x="50800" y="114935"/>
                    </a:cubicBezTo>
                    <a:close/>
                  </a:path>
                </a:pathLst>
              </a:custGeom>
              <a:solidFill>
                <a:srgbClr val="7D7D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7" name="Google Shape;237;p39"/>
              <p:cNvSpPr/>
              <p:nvPr/>
            </p:nvSpPr>
            <p:spPr>
              <a:xfrm>
                <a:off x="6288404" y="1892935"/>
                <a:ext cx="271145" cy="397510"/>
              </a:xfrm>
              <a:custGeom>
                <a:rect b="b" l="l" r="r" t="t"/>
                <a:pathLst>
                  <a:path extrusionOk="0" h="397510" w="271145">
                    <a:moveTo>
                      <a:pt x="0" y="396240"/>
                    </a:moveTo>
                    <a:lnTo>
                      <a:pt x="156210" y="226060"/>
                    </a:lnTo>
                    <a:cubicBezTo>
                      <a:pt x="199390" y="180975"/>
                      <a:pt x="215900" y="155575"/>
                      <a:pt x="215900" y="119380"/>
                    </a:cubicBezTo>
                    <a:cubicBezTo>
                      <a:pt x="215900" y="77470"/>
                      <a:pt x="193040" y="44450"/>
                      <a:pt x="138430" y="44450"/>
                    </a:cubicBezTo>
                    <a:cubicBezTo>
                      <a:pt x="74295" y="44450"/>
                      <a:pt x="57785" y="90170"/>
                      <a:pt x="57785" y="140970"/>
                    </a:cubicBezTo>
                    <a:lnTo>
                      <a:pt x="8890" y="140970"/>
                    </a:lnTo>
                    <a:cubicBezTo>
                      <a:pt x="8890" y="59055"/>
                      <a:pt x="45085" y="0"/>
                      <a:pt x="139700" y="0"/>
                    </a:cubicBezTo>
                    <a:cubicBezTo>
                      <a:pt x="228600" y="0"/>
                      <a:pt x="267970" y="52705"/>
                      <a:pt x="267970" y="120015"/>
                    </a:cubicBezTo>
                    <a:cubicBezTo>
                      <a:pt x="267970" y="163195"/>
                      <a:pt x="253365" y="191770"/>
                      <a:pt x="210820" y="236220"/>
                    </a:cubicBezTo>
                    <a:cubicBezTo>
                      <a:pt x="175260" y="273685"/>
                      <a:pt x="134620" y="314325"/>
                      <a:pt x="95250" y="353060"/>
                    </a:cubicBezTo>
                    <a:lnTo>
                      <a:pt x="271145" y="353060"/>
                    </a:lnTo>
                    <a:lnTo>
                      <a:pt x="271145" y="397510"/>
                    </a:lnTo>
                    <a:lnTo>
                      <a:pt x="0" y="397510"/>
                    </a:lnTo>
                    <a:lnTo>
                      <a:pt x="0" y="396240"/>
                    </a:lnTo>
                    <a:close/>
                  </a:path>
                </a:pathLst>
              </a:custGeom>
              <a:solidFill>
                <a:srgbClr val="7D7D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8" name="Google Shape;238;p39"/>
              <p:cNvSpPr/>
              <p:nvPr/>
            </p:nvSpPr>
            <p:spPr>
              <a:xfrm>
                <a:off x="6567169" y="1901825"/>
                <a:ext cx="310515" cy="389254"/>
              </a:xfrm>
              <a:custGeom>
                <a:rect b="b" l="l" r="r" t="t"/>
                <a:pathLst>
                  <a:path extrusionOk="0" h="389254" w="310515">
                    <a:moveTo>
                      <a:pt x="310515" y="292100"/>
                    </a:moveTo>
                    <a:lnTo>
                      <a:pt x="257175" y="292100"/>
                    </a:lnTo>
                    <a:lnTo>
                      <a:pt x="257175" y="389255"/>
                    </a:lnTo>
                    <a:lnTo>
                      <a:pt x="207645" y="389255"/>
                    </a:lnTo>
                    <a:lnTo>
                      <a:pt x="207645" y="292100"/>
                    </a:lnTo>
                    <a:lnTo>
                      <a:pt x="0" y="292100"/>
                    </a:lnTo>
                    <a:lnTo>
                      <a:pt x="0" y="290195"/>
                    </a:lnTo>
                    <a:lnTo>
                      <a:pt x="168911" y="0"/>
                    </a:lnTo>
                    <a:lnTo>
                      <a:pt x="257175" y="0"/>
                    </a:lnTo>
                    <a:lnTo>
                      <a:pt x="257175" y="249555"/>
                    </a:lnTo>
                    <a:lnTo>
                      <a:pt x="310515" y="249555"/>
                    </a:lnTo>
                    <a:lnTo>
                      <a:pt x="310515" y="292100"/>
                    </a:lnTo>
                    <a:close/>
                    <a:moveTo>
                      <a:pt x="207645" y="248920"/>
                    </a:moveTo>
                    <a:lnTo>
                      <a:pt x="207645" y="19050"/>
                    </a:lnTo>
                    <a:lnTo>
                      <a:pt x="207011" y="19050"/>
                    </a:lnTo>
                    <a:lnTo>
                      <a:pt x="71755" y="248920"/>
                    </a:lnTo>
                    <a:lnTo>
                      <a:pt x="207645" y="248920"/>
                    </a:lnTo>
                    <a:close/>
                  </a:path>
                </a:pathLst>
              </a:custGeom>
              <a:solidFill>
                <a:srgbClr val="7D7D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39" name="Google Shape;239;p39"/>
            <p:cNvSpPr/>
            <p:nvPr/>
          </p:nvSpPr>
          <p:spPr>
            <a:xfrm>
              <a:off x="1066800" y="1893570"/>
              <a:ext cx="3339465" cy="406400"/>
            </a:xfrm>
            <a:custGeom>
              <a:rect b="b" l="l" r="r" t="t"/>
              <a:pathLst>
                <a:path extrusionOk="0" h="406400" w="3339465">
                  <a:moveTo>
                    <a:pt x="2113915" y="8890"/>
                  </a:moveTo>
                  <a:lnTo>
                    <a:pt x="2453640" y="8890"/>
                  </a:lnTo>
                  <a:lnTo>
                    <a:pt x="2453640" y="89535"/>
                  </a:lnTo>
                  <a:lnTo>
                    <a:pt x="2170430" y="89535"/>
                  </a:lnTo>
                  <a:cubicBezTo>
                    <a:pt x="2157095" y="58420"/>
                    <a:pt x="2138045" y="31750"/>
                    <a:pt x="2113915" y="8890"/>
                  </a:cubicBezTo>
                  <a:close/>
                  <a:moveTo>
                    <a:pt x="2407285" y="241300"/>
                  </a:moveTo>
                  <a:lnTo>
                    <a:pt x="2407285" y="161925"/>
                  </a:lnTo>
                  <a:lnTo>
                    <a:pt x="2190115" y="161925"/>
                  </a:lnTo>
                  <a:cubicBezTo>
                    <a:pt x="2192020" y="175260"/>
                    <a:pt x="2193290" y="189230"/>
                    <a:pt x="2193290" y="203835"/>
                  </a:cubicBezTo>
                  <a:cubicBezTo>
                    <a:pt x="2193290" y="216535"/>
                    <a:pt x="2192020" y="229235"/>
                    <a:pt x="2190750" y="241300"/>
                  </a:cubicBezTo>
                  <a:lnTo>
                    <a:pt x="2407285" y="241300"/>
                  </a:lnTo>
                  <a:close/>
                  <a:moveTo>
                    <a:pt x="2118360" y="397510"/>
                  </a:moveTo>
                  <a:lnTo>
                    <a:pt x="2455545" y="397510"/>
                  </a:lnTo>
                  <a:lnTo>
                    <a:pt x="2455545" y="316865"/>
                  </a:lnTo>
                  <a:lnTo>
                    <a:pt x="2171700" y="316865"/>
                  </a:lnTo>
                  <a:cubicBezTo>
                    <a:pt x="2159000" y="347345"/>
                    <a:pt x="2141220" y="374650"/>
                    <a:pt x="2118360" y="397510"/>
                  </a:cubicBezTo>
                  <a:close/>
                  <a:moveTo>
                    <a:pt x="1156970" y="203835"/>
                  </a:moveTo>
                  <a:cubicBezTo>
                    <a:pt x="1156970" y="317500"/>
                    <a:pt x="1070610" y="406400"/>
                    <a:pt x="951865" y="406400"/>
                  </a:cubicBezTo>
                  <a:cubicBezTo>
                    <a:pt x="832485" y="406400"/>
                    <a:pt x="746760" y="317500"/>
                    <a:pt x="746760" y="203835"/>
                  </a:cubicBezTo>
                  <a:cubicBezTo>
                    <a:pt x="746760" y="89535"/>
                    <a:pt x="833120" y="0"/>
                    <a:pt x="951865" y="0"/>
                  </a:cubicBezTo>
                  <a:cubicBezTo>
                    <a:pt x="1071245" y="0"/>
                    <a:pt x="1156970" y="89535"/>
                    <a:pt x="1156970" y="203835"/>
                  </a:cubicBezTo>
                  <a:close/>
                  <a:moveTo>
                    <a:pt x="1063625" y="203835"/>
                  </a:moveTo>
                  <a:cubicBezTo>
                    <a:pt x="1063625" y="132715"/>
                    <a:pt x="1017270" y="81280"/>
                    <a:pt x="951865" y="81280"/>
                  </a:cubicBezTo>
                  <a:cubicBezTo>
                    <a:pt x="886460" y="81280"/>
                    <a:pt x="840105" y="132715"/>
                    <a:pt x="840105" y="203835"/>
                  </a:cubicBezTo>
                  <a:cubicBezTo>
                    <a:pt x="840105" y="274320"/>
                    <a:pt x="886460" y="325120"/>
                    <a:pt x="951865" y="325120"/>
                  </a:cubicBezTo>
                  <a:cubicBezTo>
                    <a:pt x="1017270" y="325120"/>
                    <a:pt x="1063625" y="273685"/>
                    <a:pt x="1063625" y="203835"/>
                  </a:cubicBezTo>
                  <a:close/>
                  <a:moveTo>
                    <a:pt x="2077720" y="203200"/>
                  </a:moveTo>
                  <a:cubicBezTo>
                    <a:pt x="2077720" y="319405"/>
                    <a:pt x="1991995" y="397510"/>
                    <a:pt x="1864360" y="397510"/>
                  </a:cubicBezTo>
                  <a:lnTo>
                    <a:pt x="1708150" y="397510"/>
                  </a:lnTo>
                  <a:lnTo>
                    <a:pt x="1708150" y="8255"/>
                  </a:lnTo>
                  <a:lnTo>
                    <a:pt x="1860550" y="8255"/>
                  </a:lnTo>
                  <a:cubicBezTo>
                    <a:pt x="1988185" y="8890"/>
                    <a:pt x="2077720" y="86995"/>
                    <a:pt x="2077720" y="203200"/>
                  </a:cubicBezTo>
                  <a:close/>
                  <a:moveTo>
                    <a:pt x="1984375" y="203200"/>
                  </a:moveTo>
                  <a:cubicBezTo>
                    <a:pt x="1984375" y="132715"/>
                    <a:pt x="1933575" y="86360"/>
                    <a:pt x="1858010" y="86360"/>
                  </a:cubicBezTo>
                  <a:lnTo>
                    <a:pt x="1798320" y="86360"/>
                  </a:lnTo>
                  <a:lnTo>
                    <a:pt x="1798320" y="320040"/>
                  </a:lnTo>
                  <a:lnTo>
                    <a:pt x="1858010" y="320040"/>
                  </a:lnTo>
                  <a:cubicBezTo>
                    <a:pt x="1933575" y="320040"/>
                    <a:pt x="1984375" y="273050"/>
                    <a:pt x="1984375" y="203200"/>
                  </a:cubicBezTo>
                  <a:close/>
                  <a:moveTo>
                    <a:pt x="208280" y="324485"/>
                  </a:moveTo>
                  <a:cubicBezTo>
                    <a:pt x="141605" y="324485"/>
                    <a:pt x="93345" y="271780"/>
                    <a:pt x="93345" y="203200"/>
                  </a:cubicBezTo>
                  <a:cubicBezTo>
                    <a:pt x="93345" y="134620"/>
                    <a:pt x="141605" y="81915"/>
                    <a:pt x="208280" y="81915"/>
                  </a:cubicBezTo>
                  <a:cubicBezTo>
                    <a:pt x="240030" y="81915"/>
                    <a:pt x="266700" y="93345"/>
                    <a:pt x="289560" y="114935"/>
                  </a:cubicBezTo>
                  <a:lnTo>
                    <a:pt x="347345" y="57150"/>
                  </a:lnTo>
                  <a:cubicBezTo>
                    <a:pt x="312420" y="20955"/>
                    <a:pt x="263525" y="0"/>
                    <a:pt x="207010" y="0"/>
                  </a:cubicBezTo>
                  <a:cubicBezTo>
                    <a:pt x="90170" y="0"/>
                    <a:pt x="0" y="89535"/>
                    <a:pt x="0" y="203200"/>
                  </a:cubicBezTo>
                  <a:cubicBezTo>
                    <a:pt x="0" y="317500"/>
                    <a:pt x="90170" y="406400"/>
                    <a:pt x="207010" y="406400"/>
                  </a:cubicBezTo>
                  <a:cubicBezTo>
                    <a:pt x="266065" y="406400"/>
                    <a:pt x="318135" y="382270"/>
                    <a:pt x="353060" y="342265"/>
                  </a:cubicBezTo>
                  <a:lnTo>
                    <a:pt x="295275" y="284480"/>
                  </a:lnTo>
                  <a:cubicBezTo>
                    <a:pt x="272415" y="310515"/>
                    <a:pt x="245110" y="324485"/>
                    <a:pt x="208280" y="324485"/>
                  </a:cubicBezTo>
                  <a:close/>
                  <a:moveTo>
                    <a:pt x="530860" y="8890"/>
                  </a:moveTo>
                  <a:lnTo>
                    <a:pt x="440690" y="8890"/>
                  </a:lnTo>
                  <a:lnTo>
                    <a:pt x="440690" y="398145"/>
                  </a:lnTo>
                  <a:lnTo>
                    <a:pt x="713105" y="398145"/>
                  </a:lnTo>
                  <a:lnTo>
                    <a:pt x="713105" y="318770"/>
                  </a:lnTo>
                  <a:lnTo>
                    <a:pt x="530860" y="318770"/>
                  </a:lnTo>
                  <a:lnTo>
                    <a:pt x="530860" y="8890"/>
                  </a:lnTo>
                  <a:close/>
                  <a:moveTo>
                    <a:pt x="2795905" y="266700"/>
                  </a:moveTo>
                  <a:lnTo>
                    <a:pt x="2907030" y="397510"/>
                  </a:lnTo>
                  <a:lnTo>
                    <a:pt x="2802255" y="397510"/>
                  </a:lnTo>
                  <a:lnTo>
                    <a:pt x="2698750" y="274955"/>
                  </a:lnTo>
                  <a:lnTo>
                    <a:pt x="2649220" y="274955"/>
                  </a:lnTo>
                  <a:lnTo>
                    <a:pt x="2649220" y="397510"/>
                  </a:lnTo>
                  <a:lnTo>
                    <a:pt x="2560955" y="397510"/>
                  </a:lnTo>
                  <a:lnTo>
                    <a:pt x="2560955" y="8255"/>
                  </a:lnTo>
                  <a:lnTo>
                    <a:pt x="2740025" y="8255"/>
                  </a:lnTo>
                  <a:cubicBezTo>
                    <a:pt x="2790190" y="8255"/>
                    <a:pt x="2827020" y="20320"/>
                    <a:pt x="2853055" y="43180"/>
                  </a:cubicBezTo>
                  <a:cubicBezTo>
                    <a:pt x="2879090" y="65405"/>
                    <a:pt x="2894965" y="100330"/>
                    <a:pt x="2894965" y="141605"/>
                  </a:cubicBezTo>
                  <a:cubicBezTo>
                    <a:pt x="2894965" y="193040"/>
                    <a:pt x="2873375" y="246380"/>
                    <a:pt x="2795905" y="266700"/>
                  </a:cubicBezTo>
                  <a:close/>
                  <a:moveTo>
                    <a:pt x="2804795" y="142875"/>
                  </a:moveTo>
                  <a:cubicBezTo>
                    <a:pt x="2804795" y="125730"/>
                    <a:pt x="2797810" y="109855"/>
                    <a:pt x="2787650" y="100330"/>
                  </a:cubicBezTo>
                  <a:cubicBezTo>
                    <a:pt x="2775585" y="90170"/>
                    <a:pt x="2759075" y="84455"/>
                    <a:pt x="2735580" y="84455"/>
                  </a:cubicBezTo>
                  <a:lnTo>
                    <a:pt x="2649220" y="84455"/>
                  </a:lnTo>
                  <a:lnTo>
                    <a:pt x="2649220" y="201295"/>
                  </a:lnTo>
                  <a:lnTo>
                    <a:pt x="2735580" y="201295"/>
                  </a:lnTo>
                  <a:cubicBezTo>
                    <a:pt x="2758440" y="201295"/>
                    <a:pt x="2774950" y="196215"/>
                    <a:pt x="2787015" y="186055"/>
                  </a:cubicBezTo>
                  <a:cubicBezTo>
                    <a:pt x="2797810" y="176530"/>
                    <a:pt x="2804795" y="160655"/>
                    <a:pt x="2804795" y="142875"/>
                  </a:cubicBezTo>
                  <a:close/>
                  <a:moveTo>
                    <a:pt x="3339465" y="397510"/>
                  </a:moveTo>
                  <a:lnTo>
                    <a:pt x="3248025" y="397510"/>
                  </a:lnTo>
                  <a:lnTo>
                    <a:pt x="3216275" y="318135"/>
                  </a:lnTo>
                  <a:lnTo>
                    <a:pt x="3050540" y="318135"/>
                  </a:lnTo>
                  <a:lnTo>
                    <a:pt x="3018790" y="397510"/>
                  </a:lnTo>
                  <a:lnTo>
                    <a:pt x="2927350" y="397510"/>
                  </a:lnTo>
                  <a:lnTo>
                    <a:pt x="3091815" y="8255"/>
                  </a:lnTo>
                  <a:lnTo>
                    <a:pt x="3172460" y="8255"/>
                  </a:lnTo>
                  <a:lnTo>
                    <a:pt x="3339465" y="397510"/>
                  </a:lnTo>
                  <a:close/>
                  <a:moveTo>
                    <a:pt x="3188335" y="245745"/>
                  </a:moveTo>
                  <a:lnTo>
                    <a:pt x="3134360" y="109220"/>
                  </a:lnTo>
                  <a:lnTo>
                    <a:pt x="3080385" y="245745"/>
                  </a:lnTo>
                  <a:lnTo>
                    <a:pt x="3188335" y="245745"/>
                  </a:lnTo>
                  <a:close/>
                  <a:moveTo>
                    <a:pt x="1505585" y="226060"/>
                  </a:moveTo>
                  <a:cubicBezTo>
                    <a:pt x="1505585" y="287655"/>
                    <a:pt x="1470025" y="325120"/>
                    <a:pt x="1420495" y="325120"/>
                  </a:cubicBezTo>
                  <a:cubicBezTo>
                    <a:pt x="1370965" y="325120"/>
                    <a:pt x="1335405" y="287655"/>
                    <a:pt x="1335405" y="226060"/>
                  </a:cubicBezTo>
                  <a:lnTo>
                    <a:pt x="1335405" y="8890"/>
                  </a:lnTo>
                  <a:lnTo>
                    <a:pt x="1245235" y="8890"/>
                  </a:lnTo>
                  <a:lnTo>
                    <a:pt x="1245235" y="222885"/>
                  </a:lnTo>
                  <a:cubicBezTo>
                    <a:pt x="1245235" y="335280"/>
                    <a:pt x="1315720" y="406400"/>
                    <a:pt x="1420495" y="406400"/>
                  </a:cubicBezTo>
                  <a:cubicBezTo>
                    <a:pt x="1525270" y="406400"/>
                    <a:pt x="1595755" y="335280"/>
                    <a:pt x="1595755" y="222885"/>
                  </a:cubicBezTo>
                  <a:lnTo>
                    <a:pt x="1595755" y="8890"/>
                  </a:lnTo>
                  <a:lnTo>
                    <a:pt x="1505585" y="8890"/>
                  </a:lnTo>
                  <a:lnTo>
                    <a:pt x="1505585" y="226060"/>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242" name="Shape 242"/>
        <p:cNvGrpSpPr/>
        <p:nvPr/>
      </p:nvGrpSpPr>
      <p:grpSpPr>
        <a:xfrm>
          <a:off x="0" y="0"/>
          <a:ext cx="0" cy="0"/>
          <a:chOff x="0" y="0"/>
          <a:chExt cx="0" cy="0"/>
        </a:xfrm>
      </p:grpSpPr>
      <p:sp>
        <p:nvSpPr>
          <p:cNvPr id="243" name="Google Shape;243;p41"/>
          <p:cNvSpPr/>
          <p:nvPr/>
        </p:nvSpPr>
        <p:spPr>
          <a:xfrm>
            <a:off x="3984812" y="2100263"/>
            <a:ext cx="4396800" cy="3043200"/>
          </a:xfrm>
          <a:prstGeom prst="parallelogram">
            <a:avLst>
              <a:gd fmla="val 100155"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Roboto"/>
              <a:ea typeface="Roboto"/>
              <a:cs typeface="Roboto"/>
              <a:sym typeface="Roboto"/>
            </a:endParaRPr>
          </a:p>
        </p:txBody>
      </p:sp>
      <p:sp>
        <p:nvSpPr>
          <p:cNvPr id="244" name="Google Shape;244;p41"/>
          <p:cNvSpPr/>
          <p:nvPr/>
        </p:nvSpPr>
        <p:spPr>
          <a:xfrm>
            <a:off x="2560216" y="0"/>
            <a:ext cx="6583800" cy="5143500"/>
          </a:xfrm>
          <a:prstGeom prst="parallelogram">
            <a:avLst>
              <a:gd fmla="val 100155"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Roboto"/>
              <a:ea typeface="Roboto"/>
              <a:cs typeface="Roboto"/>
              <a:sym typeface="Roboto"/>
            </a:endParaRPr>
          </a:p>
        </p:txBody>
      </p:sp>
      <p:sp>
        <p:nvSpPr>
          <p:cNvPr id="245" name="Google Shape;245;p41"/>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Roboto"/>
              <a:ea typeface="Roboto"/>
              <a:cs typeface="Roboto"/>
              <a:sym typeface="Roboto"/>
            </a:endParaRPr>
          </a:p>
        </p:txBody>
      </p:sp>
      <p:sp>
        <p:nvSpPr>
          <p:cNvPr id="246" name="Google Shape;246;p41"/>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Roboto"/>
              <a:ea typeface="Roboto"/>
              <a:cs typeface="Roboto"/>
              <a:sym typeface="Roboto"/>
            </a:endParaRPr>
          </a:p>
        </p:txBody>
      </p:sp>
      <p:sp>
        <p:nvSpPr>
          <p:cNvPr id="247" name="Google Shape;247;p41"/>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Roboto"/>
              <a:ea typeface="Roboto"/>
              <a:cs typeface="Roboto"/>
              <a:sym typeface="Roboto"/>
            </a:endParaRPr>
          </a:p>
        </p:txBody>
      </p:sp>
      <p:sp>
        <p:nvSpPr>
          <p:cNvPr id="248" name="Google Shape;248;p41"/>
          <p:cNvSpPr txBox="1"/>
          <p:nvPr>
            <p:ph type="title"/>
          </p:nvPr>
        </p:nvSpPr>
        <p:spPr>
          <a:xfrm>
            <a:off x="594360" y="1152525"/>
            <a:ext cx="6035100" cy="660300"/>
          </a:xfrm>
          <a:prstGeom prst="rect">
            <a:avLst/>
          </a:prstGeom>
          <a:noFill/>
          <a:ln>
            <a:noFill/>
          </a:ln>
        </p:spPr>
        <p:txBody>
          <a:bodyPr anchorCtr="0" anchor="t" bIns="45700" lIns="0" spcFirstLastPara="1" rIns="91425" wrap="square" tIns="45700">
            <a:noAutofit/>
          </a:bodyPr>
          <a:lstStyle>
            <a:lvl1pPr lvl="0" marR="0" rtl="0" algn="l">
              <a:lnSpc>
                <a:spcPct val="80000"/>
              </a:lnSpc>
              <a:spcBef>
                <a:spcPts val="0"/>
              </a:spcBef>
              <a:spcAft>
                <a:spcPts val="0"/>
              </a:spcAft>
              <a:buClr>
                <a:schemeClr val="dk1"/>
              </a:buClr>
              <a:buSzPts val="3400"/>
              <a:buFont typeface="Lato"/>
              <a:buNone/>
              <a:defRPr b="0" i="0" sz="30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9" name="Google Shape;249;p41"/>
          <p:cNvSpPr txBox="1"/>
          <p:nvPr>
            <p:ph idx="1" type="body"/>
          </p:nvPr>
        </p:nvSpPr>
        <p:spPr>
          <a:xfrm>
            <a:off x="594360" y="2178656"/>
            <a:ext cx="6035100" cy="299700"/>
          </a:xfrm>
          <a:prstGeom prst="rect">
            <a:avLst/>
          </a:prstGeom>
          <a:noFill/>
          <a:ln>
            <a:noFill/>
          </a:ln>
        </p:spPr>
        <p:txBody>
          <a:bodyPr anchorCtr="0" anchor="t" bIns="45700" lIns="0" spcFirstLastPara="1" rIns="91425" wrap="square" tIns="22850">
            <a:noAutofit/>
          </a:bodyPr>
          <a:lstStyle>
            <a:lvl1pPr indent="-228600" lvl="0" marL="457200" rtl="0" algn="l">
              <a:lnSpc>
                <a:spcPct val="100000"/>
              </a:lnSpc>
              <a:spcBef>
                <a:spcPts val="500"/>
              </a:spcBef>
              <a:spcAft>
                <a:spcPts val="0"/>
              </a:spcAft>
              <a:buSzPts val="1500"/>
              <a:buNone/>
              <a:defRPr b="0" i="0" sz="2000">
                <a:solidFill>
                  <a:schemeClr val="dk1"/>
                </a:solidFill>
                <a:latin typeface="Lato"/>
                <a:ea typeface="Lato"/>
                <a:cs typeface="Lato"/>
                <a:sym typeface="Lato"/>
              </a:defRPr>
            </a:lvl1pPr>
            <a:lvl2pPr indent="-228600" lvl="1" marL="914400" rtl="0" algn="l">
              <a:lnSpc>
                <a:spcPct val="100000"/>
              </a:lnSpc>
              <a:spcBef>
                <a:spcPts val="400"/>
              </a:spcBef>
              <a:spcAft>
                <a:spcPts val="0"/>
              </a:spcAft>
              <a:buSzPts val="1300"/>
              <a:buNone/>
              <a:defRPr sz="1600">
                <a:solidFill>
                  <a:schemeClr val="accent1"/>
                </a:solidFill>
              </a:defRPr>
            </a:lvl2pPr>
            <a:lvl3pPr indent="-228600" lvl="2" marL="1371600" rtl="0" algn="l">
              <a:lnSpc>
                <a:spcPct val="100000"/>
              </a:lnSpc>
              <a:spcBef>
                <a:spcPts val="300"/>
              </a:spcBef>
              <a:spcAft>
                <a:spcPts val="0"/>
              </a:spcAft>
              <a:buSzPts val="1300"/>
              <a:buNone/>
              <a:defRPr sz="1600">
                <a:solidFill>
                  <a:schemeClr val="accent1"/>
                </a:solidFill>
              </a:defRPr>
            </a:lvl3pPr>
            <a:lvl4pPr indent="-228600" lvl="3" marL="1828800" rtl="0" algn="l">
              <a:lnSpc>
                <a:spcPct val="100000"/>
              </a:lnSpc>
              <a:spcBef>
                <a:spcPts val="300"/>
              </a:spcBef>
              <a:spcAft>
                <a:spcPts val="0"/>
              </a:spcAft>
              <a:buSzPts val="1300"/>
              <a:buNone/>
              <a:defRPr sz="1600">
                <a:solidFill>
                  <a:schemeClr val="accent1"/>
                </a:solidFill>
              </a:defRPr>
            </a:lvl4pPr>
            <a:lvl5pPr indent="-228600" lvl="4" marL="2286000" rtl="0" algn="l">
              <a:lnSpc>
                <a:spcPct val="100000"/>
              </a:lnSpc>
              <a:spcBef>
                <a:spcPts val="300"/>
              </a:spcBef>
              <a:spcAft>
                <a:spcPts val="0"/>
              </a:spcAft>
              <a:buSzPts val="1300"/>
              <a:buNone/>
              <a:defRPr sz="1600">
                <a:solidFill>
                  <a:schemeClr val="accent1"/>
                </a:solidFill>
              </a:defRPr>
            </a:lvl5pPr>
            <a:lvl6pPr indent="-342900" lvl="5" marL="2743200" rtl="0" algn="l">
              <a:lnSpc>
                <a:spcPct val="100000"/>
              </a:lnSpc>
              <a:spcBef>
                <a:spcPts val="400"/>
              </a:spcBef>
              <a:spcAft>
                <a:spcPts val="0"/>
              </a:spcAft>
              <a:buClr>
                <a:schemeClr val="dk1"/>
              </a:buClr>
              <a:buSzPts val="1800"/>
              <a:buChar char="•"/>
              <a:defRPr/>
            </a:lvl6pPr>
            <a:lvl7pPr indent="-342900" lvl="6" marL="3200400" rtl="0" algn="l">
              <a:lnSpc>
                <a:spcPct val="100000"/>
              </a:lnSpc>
              <a:spcBef>
                <a:spcPts val="400"/>
              </a:spcBef>
              <a:spcAft>
                <a:spcPts val="0"/>
              </a:spcAft>
              <a:buClr>
                <a:schemeClr val="dk1"/>
              </a:buClr>
              <a:buSzPts val="1800"/>
              <a:buChar char="•"/>
              <a:defRPr/>
            </a:lvl7pPr>
            <a:lvl8pPr indent="-342900" lvl="7" marL="3657600" rtl="0" algn="l">
              <a:lnSpc>
                <a:spcPct val="100000"/>
              </a:lnSpc>
              <a:spcBef>
                <a:spcPts val="400"/>
              </a:spcBef>
              <a:spcAft>
                <a:spcPts val="0"/>
              </a:spcAft>
              <a:buClr>
                <a:schemeClr val="dk1"/>
              </a:buClr>
              <a:buSzPts val="1800"/>
              <a:buChar char="•"/>
              <a:defRPr/>
            </a:lvl8pPr>
            <a:lvl9pPr indent="-342900" lvl="8" marL="4114800" rtl="0" algn="l">
              <a:lnSpc>
                <a:spcPct val="100000"/>
              </a:lnSpc>
              <a:spcBef>
                <a:spcPts val="400"/>
              </a:spcBef>
              <a:spcAft>
                <a:spcPts val="0"/>
              </a:spcAft>
              <a:buClr>
                <a:schemeClr val="dk1"/>
              </a:buClr>
              <a:buSzPts val="1800"/>
              <a:buChar char="•"/>
              <a:defRPr/>
            </a:lvl9pPr>
          </a:lstStyle>
          <a:p/>
        </p:txBody>
      </p:sp>
      <p:sp>
        <p:nvSpPr>
          <p:cNvPr id="250" name="Google Shape;250;p41"/>
          <p:cNvSpPr/>
          <p:nvPr/>
        </p:nvSpPr>
        <p:spPr>
          <a:xfrm>
            <a:off x="594360" y="640080"/>
            <a:ext cx="1645920" cy="200496"/>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251" name="Google Shape;251;p41"/>
          <p:cNvSpPr txBox="1"/>
          <p:nvPr>
            <p:ph idx="2" type="body"/>
          </p:nvPr>
        </p:nvSpPr>
        <p:spPr>
          <a:xfrm>
            <a:off x="594360" y="2855842"/>
            <a:ext cx="6035100" cy="299700"/>
          </a:xfrm>
          <a:prstGeom prst="rect">
            <a:avLst/>
          </a:prstGeom>
          <a:noFill/>
          <a:ln>
            <a:noFill/>
          </a:ln>
        </p:spPr>
        <p:txBody>
          <a:bodyPr anchorCtr="0" anchor="t" bIns="45700" lIns="0" spcFirstLastPara="1" rIns="91425" wrap="square" tIns="22850">
            <a:noAutofit/>
          </a:bodyPr>
          <a:lstStyle>
            <a:lvl1pPr indent="-228600" lvl="0" marL="457200" rtl="0" algn="l">
              <a:lnSpc>
                <a:spcPct val="100000"/>
              </a:lnSpc>
              <a:spcBef>
                <a:spcPts val="500"/>
              </a:spcBef>
              <a:spcAft>
                <a:spcPts val="0"/>
              </a:spcAft>
              <a:buSzPts val="1500"/>
              <a:buNone/>
              <a:defRPr b="0" i="0" sz="1600">
                <a:solidFill>
                  <a:srgbClr val="7F7F7F"/>
                </a:solidFill>
                <a:latin typeface="Lato"/>
                <a:ea typeface="Lato"/>
                <a:cs typeface="Lato"/>
                <a:sym typeface="Lato"/>
              </a:defRPr>
            </a:lvl1pPr>
            <a:lvl2pPr indent="-228600" lvl="1" marL="914400" rtl="0" algn="l">
              <a:lnSpc>
                <a:spcPct val="100000"/>
              </a:lnSpc>
              <a:spcBef>
                <a:spcPts val="400"/>
              </a:spcBef>
              <a:spcAft>
                <a:spcPts val="0"/>
              </a:spcAft>
              <a:buSzPts val="1300"/>
              <a:buNone/>
              <a:defRPr sz="1600">
                <a:solidFill>
                  <a:schemeClr val="accent1"/>
                </a:solidFill>
              </a:defRPr>
            </a:lvl2pPr>
            <a:lvl3pPr indent="-228600" lvl="2" marL="1371600" rtl="0" algn="l">
              <a:lnSpc>
                <a:spcPct val="100000"/>
              </a:lnSpc>
              <a:spcBef>
                <a:spcPts val="300"/>
              </a:spcBef>
              <a:spcAft>
                <a:spcPts val="0"/>
              </a:spcAft>
              <a:buSzPts val="1300"/>
              <a:buNone/>
              <a:defRPr sz="1600">
                <a:solidFill>
                  <a:schemeClr val="accent1"/>
                </a:solidFill>
              </a:defRPr>
            </a:lvl3pPr>
            <a:lvl4pPr indent="-228600" lvl="3" marL="1828800" rtl="0" algn="l">
              <a:lnSpc>
                <a:spcPct val="100000"/>
              </a:lnSpc>
              <a:spcBef>
                <a:spcPts val="300"/>
              </a:spcBef>
              <a:spcAft>
                <a:spcPts val="0"/>
              </a:spcAft>
              <a:buSzPts val="1300"/>
              <a:buNone/>
              <a:defRPr sz="1600">
                <a:solidFill>
                  <a:schemeClr val="accent1"/>
                </a:solidFill>
              </a:defRPr>
            </a:lvl4pPr>
            <a:lvl5pPr indent="-228600" lvl="4" marL="2286000" rtl="0" algn="l">
              <a:lnSpc>
                <a:spcPct val="100000"/>
              </a:lnSpc>
              <a:spcBef>
                <a:spcPts val="300"/>
              </a:spcBef>
              <a:spcAft>
                <a:spcPts val="0"/>
              </a:spcAft>
              <a:buSzPts val="1300"/>
              <a:buNone/>
              <a:defRPr sz="1600">
                <a:solidFill>
                  <a:schemeClr val="accent1"/>
                </a:solidFill>
              </a:defRPr>
            </a:lvl5pPr>
            <a:lvl6pPr indent="-342900" lvl="5" marL="2743200" rtl="0" algn="l">
              <a:lnSpc>
                <a:spcPct val="100000"/>
              </a:lnSpc>
              <a:spcBef>
                <a:spcPts val="400"/>
              </a:spcBef>
              <a:spcAft>
                <a:spcPts val="0"/>
              </a:spcAft>
              <a:buClr>
                <a:schemeClr val="dk1"/>
              </a:buClr>
              <a:buSzPts val="1800"/>
              <a:buChar char="•"/>
              <a:defRPr/>
            </a:lvl6pPr>
            <a:lvl7pPr indent="-342900" lvl="6" marL="3200400" rtl="0" algn="l">
              <a:lnSpc>
                <a:spcPct val="100000"/>
              </a:lnSpc>
              <a:spcBef>
                <a:spcPts val="400"/>
              </a:spcBef>
              <a:spcAft>
                <a:spcPts val="0"/>
              </a:spcAft>
              <a:buClr>
                <a:schemeClr val="dk1"/>
              </a:buClr>
              <a:buSzPts val="1800"/>
              <a:buChar char="•"/>
              <a:defRPr/>
            </a:lvl7pPr>
            <a:lvl8pPr indent="-342900" lvl="7" marL="3657600" rtl="0" algn="l">
              <a:lnSpc>
                <a:spcPct val="100000"/>
              </a:lnSpc>
              <a:spcBef>
                <a:spcPts val="400"/>
              </a:spcBef>
              <a:spcAft>
                <a:spcPts val="0"/>
              </a:spcAft>
              <a:buClr>
                <a:schemeClr val="dk1"/>
              </a:buClr>
              <a:buSzPts val="1800"/>
              <a:buChar char="•"/>
              <a:defRPr/>
            </a:lvl8pPr>
            <a:lvl9pPr indent="-342900" lvl="8" marL="4114800" rtl="0" algn="l">
              <a:lnSpc>
                <a:spcPct val="100000"/>
              </a:lnSpc>
              <a:spcBef>
                <a:spcPts val="4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5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p:cSld name="Multi-use w/ Subtitle">
    <p:spTree>
      <p:nvGrpSpPr>
        <p:cNvPr id="252" name="Shape 252"/>
        <p:cNvGrpSpPr/>
        <p:nvPr/>
      </p:nvGrpSpPr>
      <p:grpSpPr>
        <a:xfrm>
          <a:off x="0" y="0"/>
          <a:ext cx="0" cy="0"/>
          <a:chOff x="0" y="0"/>
          <a:chExt cx="0" cy="0"/>
        </a:xfrm>
      </p:grpSpPr>
      <p:pic>
        <p:nvPicPr>
          <p:cNvPr id="253" name="Google Shape;253;p42"/>
          <p:cNvPicPr preferRelativeResize="0"/>
          <p:nvPr/>
        </p:nvPicPr>
        <p:blipFill rotWithShape="1">
          <a:blip r:embed="rId2">
            <a:alphaModFix/>
          </a:blip>
          <a:srcRect b="0" l="0" r="0" t="0"/>
          <a:stretch/>
        </p:blipFill>
        <p:spPr>
          <a:xfrm>
            <a:off x="0" y="4640580"/>
            <a:ext cx="6907200" cy="502920"/>
          </a:xfrm>
          <a:prstGeom prst="rect">
            <a:avLst/>
          </a:prstGeom>
          <a:noFill/>
          <a:ln>
            <a:noFill/>
          </a:ln>
        </p:spPr>
      </p:pic>
      <p:sp>
        <p:nvSpPr>
          <p:cNvPr id="254" name="Google Shape;254;p42"/>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0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5" name="Google Shape;255;p42"/>
          <p:cNvSpPr txBox="1"/>
          <p:nvPr>
            <p:ph idx="1" type="body"/>
          </p:nvPr>
        </p:nvSpPr>
        <p:spPr>
          <a:xfrm>
            <a:off x="419100" y="791156"/>
            <a:ext cx="8305800" cy="308100"/>
          </a:xfrm>
          <a:prstGeom prst="rect">
            <a:avLst/>
          </a:prstGeom>
          <a:noFill/>
          <a:ln>
            <a:noFill/>
          </a:ln>
        </p:spPr>
        <p:txBody>
          <a:bodyPr anchorCtr="0" anchor="t" bIns="45700" lIns="0" spcFirstLastPara="1" rIns="0" wrap="square" tIns="27425">
            <a:noAutofit/>
          </a:bodyPr>
          <a:lstStyle>
            <a:lvl1pPr indent="-228600" lvl="0" marL="457200" rtl="0" algn="l">
              <a:lnSpc>
                <a:spcPct val="100000"/>
              </a:lnSpc>
              <a:spcBef>
                <a:spcPts val="0"/>
              </a:spcBef>
              <a:spcAft>
                <a:spcPts val="0"/>
              </a:spcAft>
              <a:buSzPts val="1300"/>
              <a:buNone/>
              <a:defRPr b="0" i="0" sz="1600">
                <a:solidFill>
                  <a:schemeClr val="accent2"/>
                </a:solidFill>
                <a:latin typeface="Roboto"/>
                <a:ea typeface="Roboto"/>
                <a:cs typeface="Roboto"/>
                <a:sym typeface="Roboto"/>
              </a:defRPr>
            </a:lvl1pPr>
            <a:lvl2pPr indent="-228600" lvl="1" marL="914400" rtl="0" algn="l">
              <a:lnSpc>
                <a:spcPct val="100000"/>
              </a:lnSpc>
              <a:spcBef>
                <a:spcPts val="0"/>
              </a:spcBef>
              <a:spcAft>
                <a:spcPts val="0"/>
              </a:spcAft>
              <a:buSzPts val="1300"/>
              <a:buNone/>
              <a:defRPr sz="1600">
                <a:solidFill>
                  <a:schemeClr val="accent1"/>
                </a:solidFill>
              </a:defRPr>
            </a:lvl2pPr>
            <a:lvl3pPr indent="-228600" lvl="2" marL="1371600" rtl="0" algn="l">
              <a:lnSpc>
                <a:spcPct val="100000"/>
              </a:lnSpc>
              <a:spcBef>
                <a:spcPts val="0"/>
              </a:spcBef>
              <a:spcAft>
                <a:spcPts val="0"/>
              </a:spcAft>
              <a:buSzPts val="1300"/>
              <a:buNone/>
              <a:defRPr sz="1600">
                <a:solidFill>
                  <a:schemeClr val="accent1"/>
                </a:solidFill>
              </a:defRPr>
            </a:lvl3pPr>
            <a:lvl4pPr indent="-228600" lvl="3" marL="1828800" rtl="0" algn="l">
              <a:lnSpc>
                <a:spcPct val="100000"/>
              </a:lnSpc>
              <a:spcBef>
                <a:spcPts val="0"/>
              </a:spcBef>
              <a:spcAft>
                <a:spcPts val="0"/>
              </a:spcAft>
              <a:buSzPts val="1300"/>
              <a:buNone/>
              <a:defRPr sz="1600">
                <a:solidFill>
                  <a:schemeClr val="accent1"/>
                </a:solidFill>
              </a:defRPr>
            </a:lvl4pPr>
            <a:lvl5pPr indent="-228600" lvl="4" marL="2286000" rtl="0" algn="l">
              <a:lnSpc>
                <a:spcPct val="100000"/>
              </a:lnSpc>
              <a:spcBef>
                <a:spcPts val="0"/>
              </a:spcBef>
              <a:spcAft>
                <a:spcPts val="0"/>
              </a:spcAft>
              <a:buSzPts val="1300"/>
              <a:buNone/>
              <a:defRPr sz="1600">
                <a:solidFill>
                  <a:schemeClr val="accent1"/>
                </a:solidFill>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0"/>
              </a:spcBef>
              <a:spcAft>
                <a:spcPts val="0"/>
              </a:spcAft>
              <a:buClr>
                <a:schemeClr val="dk1"/>
              </a:buClr>
              <a:buSzPts val="1800"/>
              <a:buChar char="•"/>
              <a:defRPr/>
            </a:lvl8pPr>
            <a:lvl9pPr indent="-342900" lvl="8" marL="4114800" rtl="0" algn="l">
              <a:lnSpc>
                <a:spcPct val="100000"/>
              </a:lnSpc>
              <a:spcBef>
                <a:spcPts val="0"/>
              </a:spcBef>
              <a:spcAft>
                <a:spcPts val="0"/>
              </a:spcAft>
              <a:buClr>
                <a:schemeClr val="dk1"/>
              </a:buClr>
              <a:buSzPts val="1800"/>
              <a:buChar char="•"/>
              <a:defRPr/>
            </a:lvl9pPr>
          </a:lstStyle>
          <a:p/>
        </p:txBody>
      </p:sp>
      <p:sp>
        <p:nvSpPr>
          <p:cNvPr id="256" name="Google Shape;256;p42"/>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cxnSp>
        <p:nvCxnSpPr>
          <p:cNvPr id="257" name="Google Shape;257;p42"/>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258" name="Google Shape;258;p42"/>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
        <p:nvSpPr>
          <p:cNvPr id="259" name="Google Shape;259;p42"/>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2022 Cloudera, Inc. All rights reserved.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260" name="Shape 260"/>
        <p:cNvGrpSpPr/>
        <p:nvPr/>
      </p:nvGrpSpPr>
      <p:grpSpPr>
        <a:xfrm>
          <a:off x="0" y="0"/>
          <a:ext cx="0" cy="0"/>
          <a:chOff x="0" y="0"/>
          <a:chExt cx="0" cy="0"/>
        </a:xfrm>
      </p:grpSpPr>
      <p:sp>
        <p:nvSpPr>
          <p:cNvPr id="261" name="Google Shape;261;p43"/>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0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2" name="Google Shape;262;p43"/>
          <p:cNvSpPr txBox="1"/>
          <p:nvPr>
            <p:ph idx="1" type="body"/>
          </p:nvPr>
        </p:nvSpPr>
        <p:spPr>
          <a:xfrm>
            <a:off x="419100" y="791156"/>
            <a:ext cx="8305800" cy="308100"/>
          </a:xfrm>
          <a:prstGeom prst="rect">
            <a:avLst/>
          </a:prstGeom>
          <a:noFill/>
          <a:ln>
            <a:noFill/>
          </a:ln>
        </p:spPr>
        <p:txBody>
          <a:bodyPr anchorCtr="0" anchor="t" bIns="45700" lIns="0" spcFirstLastPara="1" rIns="0" wrap="square" tIns="27425">
            <a:noAutofit/>
          </a:bodyPr>
          <a:lstStyle>
            <a:lvl1pPr indent="-228600" lvl="0" marL="457200" rtl="0" algn="l">
              <a:lnSpc>
                <a:spcPct val="100000"/>
              </a:lnSpc>
              <a:spcBef>
                <a:spcPts val="0"/>
              </a:spcBef>
              <a:spcAft>
                <a:spcPts val="0"/>
              </a:spcAft>
              <a:buSzPts val="1300"/>
              <a:buNone/>
              <a:defRPr b="0" i="0" sz="1600">
                <a:solidFill>
                  <a:schemeClr val="accent2"/>
                </a:solidFill>
                <a:latin typeface="Roboto"/>
                <a:ea typeface="Roboto"/>
                <a:cs typeface="Roboto"/>
                <a:sym typeface="Roboto"/>
              </a:defRPr>
            </a:lvl1pPr>
            <a:lvl2pPr indent="-228600" lvl="1" marL="914400" rtl="0" algn="l">
              <a:lnSpc>
                <a:spcPct val="100000"/>
              </a:lnSpc>
              <a:spcBef>
                <a:spcPts val="0"/>
              </a:spcBef>
              <a:spcAft>
                <a:spcPts val="0"/>
              </a:spcAft>
              <a:buSzPts val="1300"/>
              <a:buNone/>
              <a:defRPr sz="1600">
                <a:solidFill>
                  <a:schemeClr val="accent1"/>
                </a:solidFill>
              </a:defRPr>
            </a:lvl2pPr>
            <a:lvl3pPr indent="-228600" lvl="2" marL="1371600" rtl="0" algn="l">
              <a:lnSpc>
                <a:spcPct val="100000"/>
              </a:lnSpc>
              <a:spcBef>
                <a:spcPts val="0"/>
              </a:spcBef>
              <a:spcAft>
                <a:spcPts val="0"/>
              </a:spcAft>
              <a:buSzPts val="1300"/>
              <a:buNone/>
              <a:defRPr sz="1600">
                <a:solidFill>
                  <a:schemeClr val="accent1"/>
                </a:solidFill>
              </a:defRPr>
            </a:lvl3pPr>
            <a:lvl4pPr indent="-228600" lvl="3" marL="1828800" rtl="0" algn="l">
              <a:lnSpc>
                <a:spcPct val="100000"/>
              </a:lnSpc>
              <a:spcBef>
                <a:spcPts val="0"/>
              </a:spcBef>
              <a:spcAft>
                <a:spcPts val="0"/>
              </a:spcAft>
              <a:buSzPts val="1300"/>
              <a:buNone/>
              <a:defRPr sz="1600">
                <a:solidFill>
                  <a:schemeClr val="accent1"/>
                </a:solidFill>
              </a:defRPr>
            </a:lvl4pPr>
            <a:lvl5pPr indent="-228600" lvl="4" marL="2286000" rtl="0" algn="l">
              <a:lnSpc>
                <a:spcPct val="100000"/>
              </a:lnSpc>
              <a:spcBef>
                <a:spcPts val="0"/>
              </a:spcBef>
              <a:spcAft>
                <a:spcPts val="0"/>
              </a:spcAft>
              <a:buSzPts val="1300"/>
              <a:buNone/>
              <a:defRPr sz="1600">
                <a:solidFill>
                  <a:schemeClr val="accent1"/>
                </a:solidFill>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0"/>
              </a:spcBef>
              <a:spcAft>
                <a:spcPts val="0"/>
              </a:spcAft>
              <a:buClr>
                <a:schemeClr val="dk1"/>
              </a:buClr>
              <a:buSzPts val="1800"/>
              <a:buChar char="•"/>
              <a:defRPr/>
            </a:lvl8pPr>
            <a:lvl9pPr indent="-342900" lvl="8" marL="4114800" rtl="0" algn="l">
              <a:lnSpc>
                <a:spcPct val="100000"/>
              </a:lnSpc>
              <a:spcBef>
                <a:spcPts val="0"/>
              </a:spcBef>
              <a:spcAft>
                <a:spcPts val="0"/>
              </a:spcAft>
              <a:buClr>
                <a:schemeClr val="dk1"/>
              </a:buClr>
              <a:buSzPts val="1800"/>
              <a:buChar char="•"/>
              <a:defRPr/>
            </a:lvl9pPr>
          </a:lstStyle>
          <a:p/>
        </p:txBody>
      </p:sp>
      <p:sp>
        <p:nvSpPr>
          <p:cNvPr id="263" name="Google Shape;263;p43"/>
          <p:cNvSpPr txBox="1"/>
          <p:nvPr>
            <p:ph idx="2" type="body"/>
          </p:nvPr>
        </p:nvSpPr>
        <p:spPr>
          <a:xfrm>
            <a:off x="419099" y="1285720"/>
            <a:ext cx="8305800" cy="2926200"/>
          </a:xfrm>
          <a:prstGeom prst="rect">
            <a:avLst/>
          </a:prstGeom>
          <a:noFill/>
          <a:ln>
            <a:noFill/>
          </a:ln>
        </p:spPr>
        <p:txBody>
          <a:bodyPr anchorCtr="0" anchor="t" bIns="45700" lIns="91425" spcFirstLastPara="1" rIns="91425" wrap="square" tIns="45700">
            <a:noAutofit/>
          </a:bodyPr>
          <a:lstStyle>
            <a:lvl1pPr indent="-317500" lvl="0" marL="457200" rtl="0" algn="l">
              <a:lnSpc>
                <a:spcPct val="100000"/>
              </a:lnSpc>
              <a:spcBef>
                <a:spcPts val="500"/>
              </a:spcBef>
              <a:spcAft>
                <a:spcPts val="0"/>
              </a:spcAft>
              <a:buClr>
                <a:srgbClr val="BFBFBF"/>
              </a:buClr>
              <a:buSzPts val="1400"/>
              <a:buFont typeface="Roboto"/>
              <a:buChar char="•"/>
              <a:defRPr>
                <a:solidFill>
                  <a:srgbClr val="7F7F7F"/>
                </a:solidFill>
              </a:defRPr>
            </a:lvl1pPr>
            <a:lvl2pPr indent="-317500" lvl="1" marL="914400" rtl="0" algn="l">
              <a:lnSpc>
                <a:spcPct val="100000"/>
              </a:lnSpc>
              <a:spcBef>
                <a:spcPts val="400"/>
              </a:spcBef>
              <a:spcAft>
                <a:spcPts val="0"/>
              </a:spcAft>
              <a:buClr>
                <a:srgbClr val="BFBFBF"/>
              </a:buClr>
              <a:buSzPts val="1400"/>
              <a:buChar char="–"/>
              <a:defRPr>
                <a:solidFill>
                  <a:srgbClr val="7F7F7F"/>
                </a:solidFill>
              </a:defRPr>
            </a:lvl2pPr>
            <a:lvl3pPr indent="-317500" lvl="2" marL="1371600" rtl="0" algn="l">
              <a:lnSpc>
                <a:spcPct val="100000"/>
              </a:lnSpc>
              <a:spcBef>
                <a:spcPts val="300"/>
              </a:spcBef>
              <a:spcAft>
                <a:spcPts val="0"/>
              </a:spcAft>
              <a:buClr>
                <a:srgbClr val="BFBFBF"/>
              </a:buClr>
              <a:buSzPts val="1400"/>
              <a:buFont typeface="Roboto"/>
              <a:buChar char="•"/>
              <a:defRPr>
                <a:solidFill>
                  <a:srgbClr val="7F7F7F"/>
                </a:solidFill>
              </a:defRPr>
            </a:lvl3pPr>
            <a:lvl4pPr indent="-317500" lvl="3" marL="1828800" rtl="0" algn="l">
              <a:lnSpc>
                <a:spcPct val="100000"/>
              </a:lnSpc>
              <a:spcBef>
                <a:spcPts val="300"/>
              </a:spcBef>
              <a:spcAft>
                <a:spcPts val="0"/>
              </a:spcAft>
              <a:buClr>
                <a:srgbClr val="BFBFBF"/>
              </a:buClr>
              <a:buSzPts val="1400"/>
              <a:buChar char="–"/>
              <a:defRPr>
                <a:solidFill>
                  <a:srgbClr val="7F7F7F"/>
                </a:solidFill>
              </a:defRPr>
            </a:lvl4pPr>
            <a:lvl5pPr indent="-317500" lvl="4" marL="2286000" rtl="0" algn="l">
              <a:lnSpc>
                <a:spcPct val="100000"/>
              </a:lnSpc>
              <a:spcBef>
                <a:spcPts val="300"/>
              </a:spcBef>
              <a:spcAft>
                <a:spcPts val="0"/>
              </a:spcAft>
              <a:buClr>
                <a:srgbClr val="BFBFBF"/>
              </a:buClr>
              <a:buSzPts val="1400"/>
              <a:buFont typeface="Roboto"/>
              <a:buChar char="•"/>
              <a:defRPr>
                <a:solidFill>
                  <a:srgbClr val="7F7F7F"/>
                </a:solidFill>
              </a:defRPr>
            </a:lvl5pPr>
            <a:lvl6pPr indent="-342900" lvl="5" marL="2743200" rtl="0" algn="l">
              <a:lnSpc>
                <a:spcPct val="100000"/>
              </a:lnSpc>
              <a:spcBef>
                <a:spcPts val="400"/>
              </a:spcBef>
              <a:spcAft>
                <a:spcPts val="0"/>
              </a:spcAft>
              <a:buClr>
                <a:schemeClr val="dk1"/>
              </a:buClr>
              <a:buSzPts val="1800"/>
              <a:buChar char="•"/>
              <a:defRPr/>
            </a:lvl6pPr>
            <a:lvl7pPr indent="-342900" lvl="6" marL="3200400" rtl="0" algn="l">
              <a:lnSpc>
                <a:spcPct val="100000"/>
              </a:lnSpc>
              <a:spcBef>
                <a:spcPts val="400"/>
              </a:spcBef>
              <a:spcAft>
                <a:spcPts val="0"/>
              </a:spcAft>
              <a:buClr>
                <a:schemeClr val="dk1"/>
              </a:buClr>
              <a:buSzPts val="1800"/>
              <a:buChar char="•"/>
              <a:defRPr/>
            </a:lvl7pPr>
            <a:lvl8pPr indent="-342900" lvl="7" marL="3657600" rtl="0" algn="l">
              <a:lnSpc>
                <a:spcPct val="100000"/>
              </a:lnSpc>
              <a:spcBef>
                <a:spcPts val="400"/>
              </a:spcBef>
              <a:spcAft>
                <a:spcPts val="0"/>
              </a:spcAft>
              <a:buClr>
                <a:schemeClr val="dk1"/>
              </a:buClr>
              <a:buSzPts val="1800"/>
              <a:buChar char="•"/>
              <a:defRPr/>
            </a:lvl8pPr>
            <a:lvl9pPr indent="-342900" lvl="8" marL="4114800" rtl="0" algn="l">
              <a:lnSpc>
                <a:spcPct val="100000"/>
              </a:lnSpc>
              <a:spcBef>
                <a:spcPts val="400"/>
              </a:spcBef>
              <a:spcAft>
                <a:spcPts val="0"/>
              </a:spcAft>
              <a:buClr>
                <a:schemeClr val="dk1"/>
              </a:buClr>
              <a:buSzPts val="1800"/>
              <a:buChar char="•"/>
              <a:defRPr/>
            </a:lvl9pPr>
          </a:lstStyle>
          <a:p/>
        </p:txBody>
      </p:sp>
      <p:cxnSp>
        <p:nvCxnSpPr>
          <p:cNvPr id="264" name="Google Shape;264;p43"/>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265" name="Google Shape;265;p43"/>
          <p:cNvPicPr preferRelativeResize="0"/>
          <p:nvPr/>
        </p:nvPicPr>
        <p:blipFill rotWithShape="1">
          <a:blip r:embed="rId2">
            <a:alphaModFix/>
          </a:blip>
          <a:srcRect b="0" l="0" r="0" t="0"/>
          <a:stretch/>
        </p:blipFill>
        <p:spPr>
          <a:xfrm>
            <a:off x="0" y="4640580"/>
            <a:ext cx="6907200" cy="502920"/>
          </a:xfrm>
          <a:prstGeom prst="rect">
            <a:avLst/>
          </a:prstGeom>
          <a:noFill/>
          <a:ln>
            <a:noFill/>
          </a:ln>
        </p:spPr>
      </p:pic>
      <p:sp>
        <p:nvSpPr>
          <p:cNvPr id="266" name="Google Shape;266;p43"/>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267" name="Google Shape;267;p43"/>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
        <p:nvSpPr>
          <p:cNvPr id="268" name="Google Shape;268;p43"/>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2022 Cloudera, Inc. All rights reserved.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9" name="Shape 269"/>
        <p:cNvGrpSpPr/>
        <p:nvPr/>
      </p:nvGrpSpPr>
      <p:grpSpPr>
        <a:xfrm>
          <a:off x="0" y="0"/>
          <a:ext cx="0" cy="0"/>
          <a:chOff x="0" y="0"/>
          <a:chExt cx="0" cy="0"/>
        </a:xfrm>
      </p:grpSpPr>
      <p:sp>
        <p:nvSpPr>
          <p:cNvPr id="270" name="Google Shape;270;p44"/>
          <p:cNvSpPr/>
          <p:nvPr/>
        </p:nvSpPr>
        <p:spPr>
          <a:xfrm>
            <a:off x="3984812" y="2100263"/>
            <a:ext cx="4396800" cy="3043200"/>
          </a:xfrm>
          <a:prstGeom prst="parallelogram">
            <a:avLst>
              <a:gd fmla="val 100155" name="adj"/>
            </a:avLst>
          </a:prstGeom>
          <a:solidFill>
            <a:srgbClr val="D8D8D8">
              <a:alpha val="8118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Roboto"/>
              <a:ea typeface="Roboto"/>
              <a:cs typeface="Roboto"/>
              <a:sym typeface="Roboto"/>
            </a:endParaRPr>
          </a:p>
        </p:txBody>
      </p:sp>
      <p:sp>
        <p:nvSpPr>
          <p:cNvPr id="271" name="Google Shape;271;p44"/>
          <p:cNvSpPr/>
          <p:nvPr/>
        </p:nvSpPr>
        <p:spPr>
          <a:xfrm>
            <a:off x="2560216" y="0"/>
            <a:ext cx="6583800" cy="5143500"/>
          </a:xfrm>
          <a:prstGeom prst="parallelogram">
            <a:avLst>
              <a:gd fmla="val 100155"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Roboto"/>
              <a:ea typeface="Roboto"/>
              <a:cs typeface="Roboto"/>
              <a:sym typeface="Roboto"/>
            </a:endParaRPr>
          </a:p>
        </p:txBody>
      </p:sp>
      <p:sp>
        <p:nvSpPr>
          <p:cNvPr id="272" name="Google Shape;272;p44"/>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Roboto"/>
              <a:ea typeface="Roboto"/>
              <a:cs typeface="Roboto"/>
              <a:sym typeface="Roboto"/>
            </a:endParaRPr>
          </a:p>
        </p:txBody>
      </p:sp>
      <p:sp>
        <p:nvSpPr>
          <p:cNvPr id="273" name="Google Shape;273;p44"/>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rgbClr val="D8D8D8">
              <a:alpha val="8118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Roboto"/>
              <a:ea typeface="Roboto"/>
              <a:cs typeface="Roboto"/>
              <a:sym typeface="Roboto"/>
            </a:endParaRPr>
          </a:p>
        </p:txBody>
      </p:sp>
      <p:sp>
        <p:nvSpPr>
          <p:cNvPr id="274" name="Google Shape;274;p44"/>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F2F2F2">
              <a:alpha val="8118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Roboto"/>
              <a:ea typeface="Roboto"/>
              <a:cs typeface="Roboto"/>
              <a:sym typeface="Roboto"/>
            </a:endParaRPr>
          </a:p>
        </p:txBody>
      </p:sp>
      <p:sp>
        <p:nvSpPr>
          <p:cNvPr id="275" name="Google Shape;275;p44"/>
          <p:cNvSpPr/>
          <p:nvPr/>
        </p:nvSpPr>
        <p:spPr>
          <a:xfrm>
            <a:off x="602311" y="2098623"/>
            <a:ext cx="1463100" cy="18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3"/>
              </a:solidFill>
              <a:latin typeface="Roboto"/>
              <a:ea typeface="Roboto"/>
              <a:cs typeface="Roboto"/>
              <a:sym typeface="Roboto"/>
            </a:endParaRPr>
          </a:p>
        </p:txBody>
      </p:sp>
      <p:sp>
        <p:nvSpPr>
          <p:cNvPr id="276" name="Google Shape;276;p44"/>
          <p:cNvSpPr txBox="1"/>
          <p:nvPr>
            <p:ph type="title"/>
          </p:nvPr>
        </p:nvSpPr>
        <p:spPr>
          <a:xfrm>
            <a:off x="602311" y="2352853"/>
            <a:ext cx="7990800" cy="1520700"/>
          </a:xfrm>
          <a:prstGeom prst="rect">
            <a:avLst/>
          </a:prstGeom>
          <a:noFill/>
          <a:ln>
            <a:noFill/>
          </a:ln>
        </p:spPr>
        <p:txBody>
          <a:bodyPr anchorCtr="0" anchor="t" bIns="45700" lIns="0" spcFirstLastPara="1" rIns="91425" wrap="square" tIns="45700">
            <a:noAutofit/>
          </a:bodyPr>
          <a:lstStyle>
            <a:lvl1pPr lvl="0" marR="0" rtl="0" algn="l">
              <a:lnSpc>
                <a:spcPct val="80000"/>
              </a:lnSpc>
              <a:spcBef>
                <a:spcPts val="0"/>
              </a:spcBef>
              <a:spcAft>
                <a:spcPts val="0"/>
              </a:spcAft>
              <a:buClr>
                <a:schemeClr val="dk1"/>
              </a:buClr>
              <a:buSzPts val="3800"/>
              <a:buFont typeface="Lato"/>
              <a:buNone/>
              <a:defRPr b="0" i="0" sz="3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par>
                                <p:cTn fill="hold" nodeType="withEffect" presetClass="entr" presetID="10" presetSubtype="0">
                                  <p:stCondLst>
                                    <p:cond delay="100"/>
                                  </p:stCondLst>
                                  <p:childTnLst>
                                    <p:set>
                                      <p:cBhvr>
                                        <p:cTn dur="1" fill="hold">
                                          <p:stCondLst>
                                            <p:cond delay="0"/>
                                          </p:stCondLst>
                                        </p:cTn>
                                        <p:tgtEl>
                                          <p:spTgt spid="270"/>
                                        </p:tgtEl>
                                        <p:attrNameLst>
                                          <p:attrName>style.visibility</p:attrName>
                                        </p:attrNameLst>
                                      </p:cBhvr>
                                      <p:to>
                                        <p:strVal val="visible"/>
                                      </p:to>
                                    </p:set>
                                    <p:animEffect filter="fade" transition="in">
                                      <p:cBhvr>
                                        <p:cTn dur="4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amp; Image">
  <p:cSld name="Info &amp; Image">
    <p:spTree>
      <p:nvGrpSpPr>
        <p:cNvPr id="277" name="Shape 277"/>
        <p:cNvGrpSpPr/>
        <p:nvPr/>
      </p:nvGrpSpPr>
      <p:grpSpPr>
        <a:xfrm>
          <a:off x="0" y="0"/>
          <a:ext cx="0" cy="0"/>
          <a:chOff x="0" y="0"/>
          <a:chExt cx="0" cy="0"/>
        </a:xfrm>
      </p:grpSpPr>
      <p:sp>
        <p:nvSpPr>
          <p:cNvPr id="278" name="Google Shape;278;p45"/>
          <p:cNvSpPr/>
          <p:nvPr/>
        </p:nvSpPr>
        <p:spPr>
          <a:xfrm>
            <a:off x="419100" y="640080"/>
            <a:ext cx="2377500" cy="1325100"/>
          </a:xfrm>
          <a:prstGeom prst="rect">
            <a:avLst/>
          </a:prstGeom>
          <a:solidFill>
            <a:srgbClr val="172C34">
              <a:alpha val="706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Roboto"/>
              <a:ea typeface="Roboto"/>
              <a:cs typeface="Roboto"/>
              <a:sym typeface="Roboto"/>
            </a:endParaRPr>
          </a:p>
        </p:txBody>
      </p:sp>
      <p:sp>
        <p:nvSpPr>
          <p:cNvPr id="279" name="Google Shape;279;p45"/>
          <p:cNvSpPr txBox="1"/>
          <p:nvPr>
            <p:ph type="title"/>
          </p:nvPr>
        </p:nvSpPr>
        <p:spPr>
          <a:xfrm>
            <a:off x="502920" y="731520"/>
            <a:ext cx="2194500" cy="11430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cxnSp>
        <p:nvCxnSpPr>
          <p:cNvPr id="280" name="Google Shape;280;p45"/>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cxnSp>
        <p:nvCxnSpPr>
          <p:cNvPr id="281" name="Google Shape;281;p45"/>
          <p:cNvCxnSpPr/>
          <p:nvPr/>
        </p:nvCxnSpPr>
        <p:spPr>
          <a:xfrm>
            <a:off x="2964180" y="412170"/>
            <a:ext cx="5760900" cy="0"/>
          </a:xfrm>
          <a:prstGeom prst="straightConnector1">
            <a:avLst/>
          </a:prstGeom>
          <a:noFill/>
          <a:ln cap="flat" cmpd="sng" w="9525">
            <a:solidFill>
              <a:srgbClr val="7F7F7F"/>
            </a:solidFill>
            <a:prstDash val="solid"/>
            <a:round/>
            <a:headEnd len="sm" w="sm" type="none"/>
            <a:tailEnd len="sm" w="sm" type="none"/>
          </a:ln>
        </p:spPr>
      </p:cxnSp>
      <p:sp>
        <p:nvSpPr>
          <p:cNvPr id="282" name="Google Shape;282;p45"/>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92100" lvl="0" marL="457200" rtl="0" algn="l">
              <a:lnSpc>
                <a:spcPct val="100000"/>
              </a:lnSpc>
              <a:spcBef>
                <a:spcPts val="0"/>
              </a:spcBef>
              <a:spcAft>
                <a:spcPts val="0"/>
              </a:spcAft>
              <a:buClr>
                <a:srgbClr val="BFBFBF"/>
              </a:buClr>
              <a:buSzPts val="1000"/>
              <a:buFont typeface="Roboto"/>
              <a:buChar char="•"/>
              <a:defRPr b="0" i="0" sz="1200">
                <a:solidFill>
                  <a:srgbClr val="7F7F7F"/>
                </a:solidFill>
                <a:latin typeface="Roboto"/>
                <a:ea typeface="Roboto"/>
                <a:cs typeface="Roboto"/>
                <a:sym typeface="Roboto"/>
              </a:defRPr>
            </a:lvl1pPr>
            <a:lvl2pPr indent="-292100" lvl="1" marL="914400" rtl="0" algn="l">
              <a:lnSpc>
                <a:spcPct val="100000"/>
              </a:lnSpc>
              <a:spcBef>
                <a:spcPts val="600"/>
              </a:spcBef>
              <a:spcAft>
                <a:spcPts val="0"/>
              </a:spcAft>
              <a:buClr>
                <a:srgbClr val="BFBFBF"/>
              </a:buClr>
              <a:buSzPts val="1000"/>
              <a:buChar char="–"/>
              <a:defRPr b="0" i="0" sz="1200">
                <a:solidFill>
                  <a:srgbClr val="7F7F7F"/>
                </a:solidFill>
                <a:latin typeface="Roboto"/>
                <a:ea typeface="Roboto"/>
                <a:cs typeface="Roboto"/>
                <a:sym typeface="Roboto"/>
              </a:defRPr>
            </a:lvl2pPr>
            <a:lvl3pPr indent="-292100" lvl="2" marL="1371600" rtl="0" algn="l">
              <a:lnSpc>
                <a:spcPct val="100000"/>
              </a:lnSpc>
              <a:spcBef>
                <a:spcPts val="600"/>
              </a:spcBef>
              <a:spcAft>
                <a:spcPts val="0"/>
              </a:spcAft>
              <a:buClr>
                <a:srgbClr val="BFBFBF"/>
              </a:buClr>
              <a:buSzPts val="1000"/>
              <a:buFont typeface="Roboto"/>
              <a:buChar char="•"/>
              <a:defRPr b="0" i="0" sz="1200">
                <a:solidFill>
                  <a:srgbClr val="7F7F7F"/>
                </a:solidFill>
                <a:latin typeface="Roboto"/>
                <a:ea typeface="Roboto"/>
                <a:cs typeface="Roboto"/>
                <a:sym typeface="Roboto"/>
              </a:defRPr>
            </a:lvl3pPr>
            <a:lvl4pPr indent="-292100" lvl="3" marL="1828800" rtl="0" algn="l">
              <a:lnSpc>
                <a:spcPct val="100000"/>
              </a:lnSpc>
              <a:spcBef>
                <a:spcPts val="600"/>
              </a:spcBef>
              <a:spcAft>
                <a:spcPts val="0"/>
              </a:spcAft>
              <a:buClr>
                <a:srgbClr val="BFBFBF"/>
              </a:buClr>
              <a:buSzPts val="1000"/>
              <a:buChar char="–"/>
              <a:defRPr b="0" i="0" sz="1200">
                <a:solidFill>
                  <a:srgbClr val="7F7F7F"/>
                </a:solidFill>
                <a:latin typeface="Roboto"/>
                <a:ea typeface="Roboto"/>
                <a:cs typeface="Roboto"/>
                <a:sym typeface="Roboto"/>
              </a:defRPr>
            </a:lvl4pPr>
            <a:lvl5pPr indent="-292100" lvl="4" marL="2286000" rtl="0" algn="l">
              <a:lnSpc>
                <a:spcPct val="100000"/>
              </a:lnSpc>
              <a:spcBef>
                <a:spcPts val="600"/>
              </a:spcBef>
              <a:spcAft>
                <a:spcPts val="0"/>
              </a:spcAft>
              <a:buClr>
                <a:srgbClr val="BFBFBF"/>
              </a:buClr>
              <a:buSzPts val="1000"/>
              <a:buFont typeface="Roboto"/>
              <a:buChar char="•"/>
              <a:defRPr b="0" i="0" sz="1200">
                <a:solidFill>
                  <a:srgbClr val="7F7F7F"/>
                </a:solidFill>
                <a:latin typeface="Roboto"/>
                <a:ea typeface="Roboto"/>
                <a:cs typeface="Roboto"/>
                <a:sym typeface="Roboto"/>
              </a:defRPr>
            </a:lvl5pPr>
            <a:lvl6pPr indent="-342900" lvl="5" marL="2743200" rtl="0" algn="l">
              <a:lnSpc>
                <a:spcPct val="100000"/>
              </a:lnSpc>
              <a:spcBef>
                <a:spcPts val="600"/>
              </a:spcBef>
              <a:spcAft>
                <a:spcPts val="0"/>
              </a:spcAft>
              <a:buClr>
                <a:schemeClr val="dk1"/>
              </a:buClr>
              <a:buSzPts val="1800"/>
              <a:buFont typeface="Roboto"/>
              <a:buChar char="•"/>
              <a:defRPr/>
            </a:lvl6pPr>
            <a:lvl7pPr indent="-342900" lvl="6" marL="3200400" rtl="0" algn="l">
              <a:lnSpc>
                <a:spcPct val="100000"/>
              </a:lnSpc>
              <a:spcBef>
                <a:spcPts val="400"/>
              </a:spcBef>
              <a:spcAft>
                <a:spcPts val="0"/>
              </a:spcAft>
              <a:buClr>
                <a:schemeClr val="dk1"/>
              </a:buClr>
              <a:buSzPts val="1800"/>
              <a:buChar char="•"/>
              <a:defRPr/>
            </a:lvl7pPr>
            <a:lvl8pPr indent="-342900" lvl="7" marL="3657600" rtl="0" algn="l">
              <a:lnSpc>
                <a:spcPct val="100000"/>
              </a:lnSpc>
              <a:spcBef>
                <a:spcPts val="400"/>
              </a:spcBef>
              <a:spcAft>
                <a:spcPts val="0"/>
              </a:spcAft>
              <a:buClr>
                <a:schemeClr val="dk1"/>
              </a:buClr>
              <a:buSzPts val="1800"/>
              <a:buChar char="•"/>
              <a:defRPr/>
            </a:lvl8pPr>
            <a:lvl9pPr indent="-342900" lvl="8" marL="4114800" rtl="0" algn="l">
              <a:lnSpc>
                <a:spcPct val="100000"/>
              </a:lnSpc>
              <a:spcBef>
                <a:spcPts val="400"/>
              </a:spcBef>
              <a:spcAft>
                <a:spcPts val="0"/>
              </a:spcAft>
              <a:buClr>
                <a:schemeClr val="dk1"/>
              </a:buClr>
              <a:buSzPts val="1800"/>
              <a:buChar char="•"/>
              <a:defRPr/>
            </a:lvl9pPr>
          </a:lstStyle>
          <a:p/>
        </p:txBody>
      </p:sp>
      <p:pic>
        <p:nvPicPr>
          <p:cNvPr id="283" name="Google Shape;283;p45"/>
          <p:cNvPicPr preferRelativeResize="0"/>
          <p:nvPr/>
        </p:nvPicPr>
        <p:blipFill rotWithShape="1">
          <a:blip r:embed="rId2">
            <a:alphaModFix/>
          </a:blip>
          <a:srcRect b="0" l="0" r="0" t="0"/>
          <a:stretch/>
        </p:blipFill>
        <p:spPr>
          <a:xfrm>
            <a:off x="0" y="4640580"/>
            <a:ext cx="6907200" cy="502920"/>
          </a:xfrm>
          <a:prstGeom prst="rect">
            <a:avLst/>
          </a:prstGeom>
          <a:noFill/>
          <a:ln>
            <a:noFill/>
          </a:ln>
        </p:spPr>
      </p:pic>
      <p:sp>
        <p:nvSpPr>
          <p:cNvPr id="284" name="Google Shape;284;p45"/>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285" name="Google Shape;285;p45"/>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
        <p:nvSpPr>
          <p:cNvPr id="286" name="Google Shape;286;p45"/>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2022 Cloudera, Inc. All rights reserved.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Multi-Use">
  <p:cSld name="Info Multi-Use">
    <p:spTree>
      <p:nvGrpSpPr>
        <p:cNvPr id="287" name="Shape 287"/>
        <p:cNvGrpSpPr/>
        <p:nvPr/>
      </p:nvGrpSpPr>
      <p:grpSpPr>
        <a:xfrm>
          <a:off x="0" y="0"/>
          <a:ext cx="0" cy="0"/>
          <a:chOff x="0" y="0"/>
          <a:chExt cx="0" cy="0"/>
        </a:xfrm>
      </p:grpSpPr>
      <p:sp>
        <p:nvSpPr>
          <p:cNvPr id="288" name="Google Shape;288;p46"/>
          <p:cNvSpPr/>
          <p:nvPr/>
        </p:nvSpPr>
        <p:spPr>
          <a:xfrm>
            <a:off x="419100" y="640080"/>
            <a:ext cx="2377500" cy="1325100"/>
          </a:xfrm>
          <a:prstGeom prst="rect">
            <a:avLst/>
          </a:prstGeom>
          <a:solidFill>
            <a:srgbClr val="172C34">
              <a:alpha val="706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Roboto"/>
              <a:ea typeface="Roboto"/>
              <a:cs typeface="Roboto"/>
              <a:sym typeface="Roboto"/>
            </a:endParaRPr>
          </a:p>
        </p:txBody>
      </p:sp>
      <p:cxnSp>
        <p:nvCxnSpPr>
          <p:cNvPr id="289" name="Google Shape;289;p46"/>
          <p:cNvCxnSpPr/>
          <p:nvPr/>
        </p:nvCxnSpPr>
        <p:spPr>
          <a:xfrm>
            <a:off x="2964180" y="412170"/>
            <a:ext cx="5760900" cy="0"/>
          </a:xfrm>
          <a:prstGeom prst="straightConnector1">
            <a:avLst/>
          </a:prstGeom>
          <a:noFill/>
          <a:ln cap="flat" cmpd="sng" w="9525">
            <a:solidFill>
              <a:srgbClr val="7F7F7F"/>
            </a:solidFill>
            <a:prstDash val="solid"/>
            <a:round/>
            <a:headEnd len="sm" w="sm" type="none"/>
            <a:tailEnd len="sm" w="sm" type="none"/>
          </a:ln>
        </p:spPr>
      </p:cxnSp>
      <p:sp>
        <p:nvSpPr>
          <p:cNvPr id="290" name="Google Shape;290;p46"/>
          <p:cNvSpPr txBox="1"/>
          <p:nvPr>
            <p:ph type="title"/>
          </p:nvPr>
        </p:nvSpPr>
        <p:spPr>
          <a:xfrm>
            <a:off x="502920" y="731520"/>
            <a:ext cx="2194500" cy="11391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1" name="Google Shape;291;p46"/>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92100" lvl="0" marL="457200" rtl="0" algn="l">
              <a:lnSpc>
                <a:spcPct val="100000"/>
              </a:lnSpc>
              <a:spcBef>
                <a:spcPts val="0"/>
              </a:spcBef>
              <a:spcAft>
                <a:spcPts val="0"/>
              </a:spcAft>
              <a:buClr>
                <a:srgbClr val="BFBFBF"/>
              </a:buClr>
              <a:buSzPts val="1000"/>
              <a:buFont typeface="Roboto"/>
              <a:buChar char="•"/>
              <a:defRPr b="0" i="0" sz="1200">
                <a:solidFill>
                  <a:srgbClr val="7F7F7F"/>
                </a:solidFill>
                <a:latin typeface="Roboto"/>
                <a:ea typeface="Roboto"/>
                <a:cs typeface="Roboto"/>
                <a:sym typeface="Roboto"/>
              </a:defRPr>
            </a:lvl1pPr>
            <a:lvl2pPr indent="-292100" lvl="1" marL="914400" rtl="0" algn="l">
              <a:lnSpc>
                <a:spcPct val="100000"/>
              </a:lnSpc>
              <a:spcBef>
                <a:spcPts val="600"/>
              </a:spcBef>
              <a:spcAft>
                <a:spcPts val="0"/>
              </a:spcAft>
              <a:buClr>
                <a:srgbClr val="BFBFBF"/>
              </a:buClr>
              <a:buSzPts val="1000"/>
              <a:buChar char="–"/>
              <a:defRPr b="0" i="0" sz="1200">
                <a:solidFill>
                  <a:srgbClr val="7F7F7F"/>
                </a:solidFill>
                <a:latin typeface="Roboto"/>
                <a:ea typeface="Roboto"/>
                <a:cs typeface="Roboto"/>
                <a:sym typeface="Roboto"/>
              </a:defRPr>
            </a:lvl2pPr>
            <a:lvl3pPr indent="-292100" lvl="2" marL="1371600" rtl="0" algn="l">
              <a:lnSpc>
                <a:spcPct val="100000"/>
              </a:lnSpc>
              <a:spcBef>
                <a:spcPts val="600"/>
              </a:spcBef>
              <a:spcAft>
                <a:spcPts val="0"/>
              </a:spcAft>
              <a:buClr>
                <a:srgbClr val="BFBFBF"/>
              </a:buClr>
              <a:buSzPts val="1000"/>
              <a:buFont typeface="Roboto"/>
              <a:buChar char="•"/>
              <a:defRPr b="0" i="0" sz="1200">
                <a:solidFill>
                  <a:srgbClr val="7F7F7F"/>
                </a:solidFill>
                <a:latin typeface="Roboto"/>
                <a:ea typeface="Roboto"/>
                <a:cs typeface="Roboto"/>
                <a:sym typeface="Roboto"/>
              </a:defRPr>
            </a:lvl3pPr>
            <a:lvl4pPr indent="-292100" lvl="3" marL="1828800" rtl="0" algn="l">
              <a:lnSpc>
                <a:spcPct val="100000"/>
              </a:lnSpc>
              <a:spcBef>
                <a:spcPts val="600"/>
              </a:spcBef>
              <a:spcAft>
                <a:spcPts val="0"/>
              </a:spcAft>
              <a:buClr>
                <a:srgbClr val="BFBFBF"/>
              </a:buClr>
              <a:buSzPts val="1000"/>
              <a:buChar char="–"/>
              <a:defRPr b="0" i="0" sz="1200">
                <a:solidFill>
                  <a:srgbClr val="7F7F7F"/>
                </a:solidFill>
                <a:latin typeface="Roboto"/>
                <a:ea typeface="Roboto"/>
                <a:cs typeface="Roboto"/>
                <a:sym typeface="Roboto"/>
              </a:defRPr>
            </a:lvl4pPr>
            <a:lvl5pPr indent="-292100" lvl="4" marL="2286000" rtl="0" algn="l">
              <a:lnSpc>
                <a:spcPct val="100000"/>
              </a:lnSpc>
              <a:spcBef>
                <a:spcPts val="600"/>
              </a:spcBef>
              <a:spcAft>
                <a:spcPts val="0"/>
              </a:spcAft>
              <a:buClr>
                <a:srgbClr val="BFBFBF"/>
              </a:buClr>
              <a:buSzPts val="1000"/>
              <a:buFont typeface="Roboto"/>
              <a:buChar char="•"/>
              <a:defRPr b="0" i="0" sz="1200">
                <a:solidFill>
                  <a:srgbClr val="7F7F7F"/>
                </a:solidFill>
                <a:latin typeface="Roboto"/>
                <a:ea typeface="Roboto"/>
                <a:cs typeface="Roboto"/>
                <a:sym typeface="Roboto"/>
              </a:defRPr>
            </a:lvl5pPr>
            <a:lvl6pPr indent="-342900" lvl="5" marL="2743200" rtl="0" algn="l">
              <a:lnSpc>
                <a:spcPct val="100000"/>
              </a:lnSpc>
              <a:spcBef>
                <a:spcPts val="600"/>
              </a:spcBef>
              <a:spcAft>
                <a:spcPts val="0"/>
              </a:spcAft>
              <a:buClr>
                <a:schemeClr val="dk1"/>
              </a:buClr>
              <a:buSzPts val="1800"/>
              <a:buFont typeface="Roboto"/>
              <a:buChar char="•"/>
              <a:defRPr/>
            </a:lvl6pPr>
            <a:lvl7pPr indent="-342900" lvl="6" marL="3200400" rtl="0" algn="l">
              <a:lnSpc>
                <a:spcPct val="100000"/>
              </a:lnSpc>
              <a:spcBef>
                <a:spcPts val="400"/>
              </a:spcBef>
              <a:spcAft>
                <a:spcPts val="0"/>
              </a:spcAft>
              <a:buClr>
                <a:schemeClr val="dk1"/>
              </a:buClr>
              <a:buSzPts val="1800"/>
              <a:buChar char="•"/>
              <a:defRPr/>
            </a:lvl7pPr>
            <a:lvl8pPr indent="-342900" lvl="7" marL="3657600" rtl="0" algn="l">
              <a:lnSpc>
                <a:spcPct val="100000"/>
              </a:lnSpc>
              <a:spcBef>
                <a:spcPts val="400"/>
              </a:spcBef>
              <a:spcAft>
                <a:spcPts val="0"/>
              </a:spcAft>
              <a:buClr>
                <a:schemeClr val="dk1"/>
              </a:buClr>
              <a:buSzPts val="1800"/>
              <a:buChar char="•"/>
              <a:defRPr/>
            </a:lvl8pPr>
            <a:lvl9pPr indent="-342900" lvl="8" marL="4114800" rtl="0" algn="l">
              <a:lnSpc>
                <a:spcPct val="100000"/>
              </a:lnSpc>
              <a:spcBef>
                <a:spcPts val="400"/>
              </a:spcBef>
              <a:spcAft>
                <a:spcPts val="0"/>
              </a:spcAft>
              <a:buClr>
                <a:schemeClr val="dk1"/>
              </a:buClr>
              <a:buSzPts val="1800"/>
              <a:buChar char="•"/>
              <a:defRPr/>
            </a:lvl9pPr>
          </a:lstStyle>
          <a:p/>
        </p:txBody>
      </p:sp>
      <p:pic>
        <p:nvPicPr>
          <p:cNvPr id="292" name="Google Shape;292;p46"/>
          <p:cNvPicPr preferRelativeResize="0"/>
          <p:nvPr/>
        </p:nvPicPr>
        <p:blipFill rotWithShape="1">
          <a:blip r:embed="rId2">
            <a:alphaModFix/>
          </a:blip>
          <a:srcRect b="0" l="0" r="0" t="0"/>
          <a:stretch/>
        </p:blipFill>
        <p:spPr>
          <a:xfrm>
            <a:off x="0" y="4640580"/>
            <a:ext cx="6907200" cy="502920"/>
          </a:xfrm>
          <a:prstGeom prst="rect">
            <a:avLst/>
          </a:prstGeom>
          <a:noFill/>
          <a:ln>
            <a:noFill/>
          </a:ln>
        </p:spPr>
      </p:pic>
      <p:sp>
        <p:nvSpPr>
          <p:cNvPr id="293" name="Google Shape;293;p46"/>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294" name="Google Shape;294;p46"/>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cxnSp>
        <p:nvCxnSpPr>
          <p:cNvPr id="295" name="Google Shape;295;p46"/>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sp>
        <p:nvSpPr>
          <p:cNvPr id="296" name="Google Shape;296;p46"/>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2022 Cloudera, Inc. All rights reserved.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p:cSld name="2 Columns">
    <p:spTree>
      <p:nvGrpSpPr>
        <p:cNvPr id="297" name="Shape 297"/>
        <p:cNvGrpSpPr/>
        <p:nvPr/>
      </p:nvGrpSpPr>
      <p:grpSpPr>
        <a:xfrm>
          <a:off x="0" y="0"/>
          <a:ext cx="0" cy="0"/>
          <a:chOff x="0" y="0"/>
          <a:chExt cx="0" cy="0"/>
        </a:xfrm>
      </p:grpSpPr>
      <p:sp>
        <p:nvSpPr>
          <p:cNvPr id="298" name="Google Shape;298;p47"/>
          <p:cNvSpPr txBox="1"/>
          <p:nvPr>
            <p:ph type="title"/>
          </p:nvPr>
        </p:nvSpPr>
        <p:spPr>
          <a:xfrm>
            <a:off x="419100" y="457200"/>
            <a:ext cx="8305800" cy="4206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9" name="Google Shape;299;p47"/>
          <p:cNvSpPr txBox="1"/>
          <p:nvPr>
            <p:ph idx="1" type="body"/>
          </p:nvPr>
        </p:nvSpPr>
        <p:spPr>
          <a:xfrm>
            <a:off x="419100" y="822960"/>
            <a:ext cx="8305800" cy="308100"/>
          </a:xfrm>
          <a:prstGeom prst="rect">
            <a:avLst/>
          </a:prstGeom>
          <a:noFill/>
          <a:ln>
            <a:noFill/>
          </a:ln>
        </p:spPr>
        <p:txBody>
          <a:bodyPr anchorCtr="0" anchor="t" bIns="45700" lIns="0" spcFirstLastPara="1" rIns="0" wrap="square" tIns="27425">
            <a:noAutofit/>
          </a:bodyPr>
          <a:lstStyle>
            <a:lvl1pPr indent="-228600" lvl="0" marL="457200" rtl="0" algn="l">
              <a:lnSpc>
                <a:spcPct val="100000"/>
              </a:lnSpc>
              <a:spcBef>
                <a:spcPts val="0"/>
              </a:spcBef>
              <a:spcAft>
                <a:spcPts val="0"/>
              </a:spcAft>
              <a:buSzPts val="1300"/>
              <a:buNone/>
              <a:defRPr b="0" i="0" sz="1600">
                <a:solidFill>
                  <a:schemeClr val="accent2"/>
                </a:solidFill>
                <a:latin typeface="Roboto"/>
                <a:ea typeface="Roboto"/>
                <a:cs typeface="Roboto"/>
                <a:sym typeface="Roboto"/>
              </a:defRPr>
            </a:lvl1pPr>
            <a:lvl2pPr indent="-228600" lvl="1" marL="914400" rtl="0" algn="l">
              <a:lnSpc>
                <a:spcPct val="100000"/>
              </a:lnSpc>
              <a:spcBef>
                <a:spcPts val="0"/>
              </a:spcBef>
              <a:spcAft>
                <a:spcPts val="0"/>
              </a:spcAft>
              <a:buSzPts val="1300"/>
              <a:buNone/>
              <a:defRPr sz="1600">
                <a:solidFill>
                  <a:schemeClr val="accent1"/>
                </a:solidFill>
              </a:defRPr>
            </a:lvl2pPr>
            <a:lvl3pPr indent="-228600" lvl="2" marL="1371600" rtl="0" algn="l">
              <a:lnSpc>
                <a:spcPct val="100000"/>
              </a:lnSpc>
              <a:spcBef>
                <a:spcPts val="0"/>
              </a:spcBef>
              <a:spcAft>
                <a:spcPts val="0"/>
              </a:spcAft>
              <a:buSzPts val="1300"/>
              <a:buNone/>
              <a:defRPr sz="1600">
                <a:solidFill>
                  <a:schemeClr val="accent1"/>
                </a:solidFill>
              </a:defRPr>
            </a:lvl3pPr>
            <a:lvl4pPr indent="-228600" lvl="3" marL="1828800" rtl="0" algn="l">
              <a:lnSpc>
                <a:spcPct val="100000"/>
              </a:lnSpc>
              <a:spcBef>
                <a:spcPts val="0"/>
              </a:spcBef>
              <a:spcAft>
                <a:spcPts val="0"/>
              </a:spcAft>
              <a:buSzPts val="1300"/>
              <a:buNone/>
              <a:defRPr sz="1600">
                <a:solidFill>
                  <a:schemeClr val="accent1"/>
                </a:solidFill>
              </a:defRPr>
            </a:lvl4pPr>
            <a:lvl5pPr indent="-228600" lvl="4" marL="2286000" rtl="0" algn="l">
              <a:lnSpc>
                <a:spcPct val="100000"/>
              </a:lnSpc>
              <a:spcBef>
                <a:spcPts val="0"/>
              </a:spcBef>
              <a:spcAft>
                <a:spcPts val="0"/>
              </a:spcAft>
              <a:buSzPts val="1300"/>
              <a:buNone/>
              <a:defRPr sz="1600">
                <a:solidFill>
                  <a:schemeClr val="accent1"/>
                </a:solidFill>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0"/>
              </a:spcBef>
              <a:spcAft>
                <a:spcPts val="0"/>
              </a:spcAft>
              <a:buClr>
                <a:schemeClr val="dk1"/>
              </a:buClr>
              <a:buSzPts val="1800"/>
              <a:buChar char="•"/>
              <a:defRPr/>
            </a:lvl8pPr>
            <a:lvl9pPr indent="-342900" lvl="8" marL="4114800" rtl="0" algn="l">
              <a:lnSpc>
                <a:spcPct val="100000"/>
              </a:lnSpc>
              <a:spcBef>
                <a:spcPts val="0"/>
              </a:spcBef>
              <a:spcAft>
                <a:spcPts val="0"/>
              </a:spcAft>
              <a:buClr>
                <a:schemeClr val="dk1"/>
              </a:buClr>
              <a:buSzPts val="1800"/>
              <a:buChar char="•"/>
              <a:defRPr/>
            </a:lvl9pPr>
          </a:lstStyle>
          <a:p/>
        </p:txBody>
      </p:sp>
      <p:sp>
        <p:nvSpPr>
          <p:cNvPr id="300" name="Google Shape;300;p47"/>
          <p:cNvSpPr txBox="1"/>
          <p:nvPr>
            <p:ph idx="2" type="body"/>
          </p:nvPr>
        </p:nvSpPr>
        <p:spPr>
          <a:xfrm>
            <a:off x="419099" y="1603771"/>
            <a:ext cx="4038600" cy="2926200"/>
          </a:xfrm>
          <a:prstGeom prst="rect">
            <a:avLst/>
          </a:prstGeom>
          <a:noFill/>
          <a:ln>
            <a:noFill/>
          </a:ln>
        </p:spPr>
        <p:txBody>
          <a:bodyPr anchorCtr="0" anchor="t" bIns="45700" lIns="91425" spcFirstLastPara="1" rIns="91425" wrap="square" tIns="45700">
            <a:noAutofit/>
          </a:bodyPr>
          <a:lstStyle>
            <a:lvl1pPr indent="-317500" lvl="0" marL="457200" rtl="0" algn="l">
              <a:lnSpc>
                <a:spcPct val="100000"/>
              </a:lnSpc>
              <a:spcBef>
                <a:spcPts val="500"/>
              </a:spcBef>
              <a:spcAft>
                <a:spcPts val="0"/>
              </a:spcAft>
              <a:buClr>
                <a:srgbClr val="BFBFBF"/>
              </a:buClr>
              <a:buSzPts val="1400"/>
              <a:buFont typeface="Roboto"/>
              <a:buChar char="•"/>
              <a:defRPr>
                <a:solidFill>
                  <a:srgbClr val="7F7F7F"/>
                </a:solidFill>
              </a:defRPr>
            </a:lvl1pPr>
            <a:lvl2pPr indent="-317500" lvl="1" marL="914400" rtl="0" algn="l">
              <a:lnSpc>
                <a:spcPct val="100000"/>
              </a:lnSpc>
              <a:spcBef>
                <a:spcPts val="400"/>
              </a:spcBef>
              <a:spcAft>
                <a:spcPts val="0"/>
              </a:spcAft>
              <a:buClr>
                <a:srgbClr val="BFBFBF"/>
              </a:buClr>
              <a:buSzPts val="1400"/>
              <a:buChar char="–"/>
              <a:defRPr>
                <a:solidFill>
                  <a:srgbClr val="7F7F7F"/>
                </a:solidFill>
              </a:defRPr>
            </a:lvl2pPr>
            <a:lvl3pPr indent="-317500" lvl="2" marL="1371600" rtl="0" algn="l">
              <a:lnSpc>
                <a:spcPct val="100000"/>
              </a:lnSpc>
              <a:spcBef>
                <a:spcPts val="300"/>
              </a:spcBef>
              <a:spcAft>
                <a:spcPts val="0"/>
              </a:spcAft>
              <a:buClr>
                <a:srgbClr val="BFBFBF"/>
              </a:buClr>
              <a:buSzPts val="1400"/>
              <a:buFont typeface="Roboto"/>
              <a:buChar char="•"/>
              <a:defRPr>
                <a:solidFill>
                  <a:srgbClr val="7F7F7F"/>
                </a:solidFill>
              </a:defRPr>
            </a:lvl3pPr>
            <a:lvl4pPr indent="-317500" lvl="3" marL="1828800" rtl="0" algn="l">
              <a:lnSpc>
                <a:spcPct val="100000"/>
              </a:lnSpc>
              <a:spcBef>
                <a:spcPts val="300"/>
              </a:spcBef>
              <a:spcAft>
                <a:spcPts val="0"/>
              </a:spcAft>
              <a:buClr>
                <a:srgbClr val="BFBFBF"/>
              </a:buClr>
              <a:buSzPts val="1400"/>
              <a:buChar char="–"/>
              <a:defRPr>
                <a:solidFill>
                  <a:srgbClr val="7F7F7F"/>
                </a:solidFill>
              </a:defRPr>
            </a:lvl4pPr>
            <a:lvl5pPr indent="-317500" lvl="4" marL="2286000" rtl="0" algn="l">
              <a:lnSpc>
                <a:spcPct val="100000"/>
              </a:lnSpc>
              <a:spcBef>
                <a:spcPts val="300"/>
              </a:spcBef>
              <a:spcAft>
                <a:spcPts val="0"/>
              </a:spcAft>
              <a:buClr>
                <a:srgbClr val="BFBFBF"/>
              </a:buClr>
              <a:buSzPts val="1400"/>
              <a:buFont typeface="Roboto"/>
              <a:buChar char="•"/>
              <a:defRPr>
                <a:solidFill>
                  <a:srgbClr val="7F7F7F"/>
                </a:solidFill>
              </a:defRPr>
            </a:lvl5pPr>
            <a:lvl6pPr indent="-342900" lvl="5" marL="2743200" rtl="0" algn="l">
              <a:lnSpc>
                <a:spcPct val="100000"/>
              </a:lnSpc>
              <a:spcBef>
                <a:spcPts val="400"/>
              </a:spcBef>
              <a:spcAft>
                <a:spcPts val="0"/>
              </a:spcAft>
              <a:buClr>
                <a:schemeClr val="dk1"/>
              </a:buClr>
              <a:buSzPts val="1800"/>
              <a:buChar char="•"/>
              <a:defRPr/>
            </a:lvl6pPr>
            <a:lvl7pPr indent="-342900" lvl="6" marL="3200400" rtl="0" algn="l">
              <a:lnSpc>
                <a:spcPct val="100000"/>
              </a:lnSpc>
              <a:spcBef>
                <a:spcPts val="400"/>
              </a:spcBef>
              <a:spcAft>
                <a:spcPts val="0"/>
              </a:spcAft>
              <a:buClr>
                <a:schemeClr val="dk1"/>
              </a:buClr>
              <a:buSzPts val="1800"/>
              <a:buChar char="•"/>
              <a:defRPr/>
            </a:lvl7pPr>
            <a:lvl8pPr indent="-342900" lvl="7" marL="3657600" rtl="0" algn="l">
              <a:lnSpc>
                <a:spcPct val="100000"/>
              </a:lnSpc>
              <a:spcBef>
                <a:spcPts val="400"/>
              </a:spcBef>
              <a:spcAft>
                <a:spcPts val="0"/>
              </a:spcAft>
              <a:buClr>
                <a:schemeClr val="dk1"/>
              </a:buClr>
              <a:buSzPts val="1800"/>
              <a:buChar char="•"/>
              <a:defRPr/>
            </a:lvl8pPr>
            <a:lvl9pPr indent="-342900" lvl="8" marL="4114800" rtl="0" algn="l">
              <a:lnSpc>
                <a:spcPct val="100000"/>
              </a:lnSpc>
              <a:spcBef>
                <a:spcPts val="400"/>
              </a:spcBef>
              <a:spcAft>
                <a:spcPts val="0"/>
              </a:spcAft>
              <a:buClr>
                <a:schemeClr val="dk1"/>
              </a:buClr>
              <a:buSzPts val="1800"/>
              <a:buChar char="•"/>
              <a:defRPr/>
            </a:lvl9pPr>
          </a:lstStyle>
          <a:p/>
        </p:txBody>
      </p:sp>
      <p:sp>
        <p:nvSpPr>
          <p:cNvPr id="301" name="Google Shape;301;p47"/>
          <p:cNvSpPr txBox="1"/>
          <p:nvPr>
            <p:ph idx="3" type="body"/>
          </p:nvPr>
        </p:nvSpPr>
        <p:spPr>
          <a:xfrm>
            <a:off x="4683252" y="1603771"/>
            <a:ext cx="4041600" cy="2926200"/>
          </a:xfrm>
          <a:prstGeom prst="rect">
            <a:avLst/>
          </a:prstGeom>
          <a:noFill/>
          <a:ln>
            <a:noFill/>
          </a:ln>
        </p:spPr>
        <p:txBody>
          <a:bodyPr anchorCtr="0" anchor="t" bIns="45700" lIns="91425" spcFirstLastPara="1" rIns="91425" wrap="square" tIns="45700">
            <a:noAutofit/>
          </a:bodyPr>
          <a:lstStyle>
            <a:lvl1pPr indent="-323850" lvl="0" marL="457200" rtl="0" algn="l">
              <a:lnSpc>
                <a:spcPct val="100000"/>
              </a:lnSpc>
              <a:spcBef>
                <a:spcPts val="500"/>
              </a:spcBef>
              <a:spcAft>
                <a:spcPts val="0"/>
              </a:spcAft>
              <a:buClr>
                <a:srgbClr val="BFBFBF"/>
              </a:buClr>
              <a:buSzPts val="1500"/>
              <a:buChar char="•"/>
              <a:defRPr>
                <a:solidFill>
                  <a:srgbClr val="7F7F7F"/>
                </a:solidFill>
              </a:defRPr>
            </a:lvl1pPr>
            <a:lvl2pPr indent="-317500" lvl="1" marL="914400" rtl="0" algn="l">
              <a:lnSpc>
                <a:spcPct val="100000"/>
              </a:lnSpc>
              <a:spcBef>
                <a:spcPts val="400"/>
              </a:spcBef>
              <a:spcAft>
                <a:spcPts val="0"/>
              </a:spcAft>
              <a:buClr>
                <a:srgbClr val="BFBFBF"/>
              </a:buClr>
              <a:buSzPts val="1400"/>
              <a:buChar char="–"/>
              <a:defRPr>
                <a:solidFill>
                  <a:srgbClr val="7F7F7F"/>
                </a:solidFill>
              </a:defRPr>
            </a:lvl2pPr>
            <a:lvl3pPr indent="-317500" lvl="2" marL="1371600" rtl="0" algn="l">
              <a:lnSpc>
                <a:spcPct val="100000"/>
              </a:lnSpc>
              <a:spcBef>
                <a:spcPts val="300"/>
              </a:spcBef>
              <a:spcAft>
                <a:spcPts val="0"/>
              </a:spcAft>
              <a:buClr>
                <a:srgbClr val="BFBFBF"/>
              </a:buClr>
              <a:buSzPts val="1400"/>
              <a:buFont typeface="Roboto"/>
              <a:buChar char="•"/>
              <a:defRPr>
                <a:solidFill>
                  <a:srgbClr val="7F7F7F"/>
                </a:solidFill>
              </a:defRPr>
            </a:lvl3pPr>
            <a:lvl4pPr indent="-317500" lvl="3" marL="1828800" rtl="0" algn="l">
              <a:lnSpc>
                <a:spcPct val="100000"/>
              </a:lnSpc>
              <a:spcBef>
                <a:spcPts val="300"/>
              </a:spcBef>
              <a:spcAft>
                <a:spcPts val="0"/>
              </a:spcAft>
              <a:buClr>
                <a:srgbClr val="BFBFBF"/>
              </a:buClr>
              <a:buSzPts val="1400"/>
              <a:buChar char="–"/>
              <a:defRPr>
                <a:solidFill>
                  <a:srgbClr val="7F7F7F"/>
                </a:solidFill>
              </a:defRPr>
            </a:lvl4pPr>
            <a:lvl5pPr indent="-317500" lvl="4" marL="2286000" rtl="0" algn="l">
              <a:lnSpc>
                <a:spcPct val="100000"/>
              </a:lnSpc>
              <a:spcBef>
                <a:spcPts val="300"/>
              </a:spcBef>
              <a:spcAft>
                <a:spcPts val="0"/>
              </a:spcAft>
              <a:buClr>
                <a:srgbClr val="BFBFBF"/>
              </a:buClr>
              <a:buSzPts val="1400"/>
              <a:buFont typeface="Roboto"/>
              <a:buChar char="•"/>
              <a:defRPr>
                <a:solidFill>
                  <a:srgbClr val="7F7F7F"/>
                </a:solidFill>
              </a:defRPr>
            </a:lvl5pPr>
            <a:lvl6pPr indent="-342900" lvl="5" marL="2743200" rtl="0" algn="l">
              <a:lnSpc>
                <a:spcPct val="100000"/>
              </a:lnSpc>
              <a:spcBef>
                <a:spcPts val="400"/>
              </a:spcBef>
              <a:spcAft>
                <a:spcPts val="0"/>
              </a:spcAft>
              <a:buClr>
                <a:schemeClr val="dk1"/>
              </a:buClr>
              <a:buSzPts val="1800"/>
              <a:buChar char="•"/>
              <a:defRPr/>
            </a:lvl6pPr>
            <a:lvl7pPr indent="-342900" lvl="6" marL="3200400" rtl="0" algn="l">
              <a:lnSpc>
                <a:spcPct val="100000"/>
              </a:lnSpc>
              <a:spcBef>
                <a:spcPts val="400"/>
              </a:spcBef>
              <a:spcAft>
                <a:spcPts val="0"/>
              </a:spcAft>
              <a:buClr>
                <a:schemeClr val="dk1"/>
              </a:buClr>
              <a:buSzPts val="1800"/>
              <a:buChar char="•"/>
              <a:defRPr/>
            </a:lvl7pPr>
            <a:lvl8pPr indent="-342900" lvl="7" marL="3657600" rtl="0" algn="l">
              <a:lnSpc>
                <a:spcPct val="100000"/>
              </a:lnSpc>
              <a:spcBef>
                <a:spcPts val="400"/>
              </a:spcBef>
              <a:spcAft>
                <a:spcPts val="0"/>
              </a:spcAft>
              <a:buClr>
                <a:schemeClr val="dk1"/>
              </a:buClr>
              <a:buSzPts val="1800"/>
              <a:buChar char="•"/>
              <a:defRPr/>
            </a:lvl8pPr>
            <a:lvl9pPr indent="-342900" lvl="8" marL="4114800" rtl="0" algn="l">
              <a:lnSpc>
                <a:spcPct val="100000"/>
              </a:lnSpc>
              <a:spcBef>
                <a:spcPts val="400"/>
              </a:spcBef>
              <a:spcAft>
                <a:spcPts val="0"/>
              </a:spcAft>
              <a:buClr>
                <a:schemeClr val="dk1"/>
              </a:buClr>
              <a:buSzPts val="1800"/>
              <a:buChar char="•"/>
              <a:defRPr/>
            </a:lvl9pPr>
          </a:lstStyle>
          <a:p/>
        </p:txBody>
      </p:sp>
      <p:cxnSp>
        <p:nvCxnSpPr>
          <p:cNvPr id="302" name="Google Shape;302;p47"/>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303" name="Google Shape;303;p47"/>
          <p:cNvPicPr preferRelativeResize="0"/>
          <p:nvPr/>
        </p:nvPicPr>
        <p:blipFill rotWithShape="1">
          <a:blip r:embed="rId2">
            <a:alphaModFix/>
          </a:blip>
          <a:srcRect b="0" l="0" r="0" t="0"/>
          <a:stretch/>
        </p:blipFill>
        <p:spPr>
          <a:xfrm>
            <a:off x="0" y="4640580"/>
            <a:ext cx="6907200" cy="502920"/>
          </a:xfrm>
          <a:prstGeom prst="rect">
            <a:avLst/>
          </a:prstGeom>
          <a:noFill/>
          <a:ln>
            <a:noFill/>
          </a:ln>
        </p:spPr>
      </p:pic>
      <p:sp>
        <p:nvSpPr>
          <p:cNvPr id="304" name="Google Shape;304;p47"/>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305" name="Google Shape;305;p47"/>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
        <p:nvSpPr>
          <p:cNvPr id="306" name="Google Shape;306;p47"/>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2022 Cloudera, Inc. All rights reserved.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307" name="Shape 307"/>
        <p:cNvGrpSpPr/>
        <p:nvPr/>
      </p:nvGrpSpPr>
      <p:grpSpPr>
        <a:xfrm>
          <a:off x="0" y="0"/>
          <a:ext cx="0" cy="0"/>
          <a:chOff x="0" y="0"/>
          <a:chExt cx="0" cy="0"/>
        </a:xfrm>
      </p:grpSpPr>
      <p:sp>
        <p:nvSpPr>
          <p:cNvPr id="308" name="Google Shape;308;p48"/>
          <p:cNvSpPr txBox="1"/>
          <p:nvPr>
            <p:ph type="title"/>
          </p:nvPr>
        </p:nvSpPr>
        <p:spPr>
          <a:xfrm>
            <a:off x="419100" y="457200"/>
            <a:ext cx="8305800" cy="419700"/>
          </a:xfrm>
          <a:prstGeom prst="rect">
            <a:avLst/>
          </a:prstGeom>
          <a:noFill/>
          <a:ln>
            <a:noFill/>
          </a:ln>
        </p:spPr>
        <p:txBody>
          <a:bodyPr anchorCtr="0" anchor="t" bIns="91425" lIns="0" spcFirstLastPara="1" rIns="0" wrap="square" tIns="91425">
            <a:noAutofit/>
          </a:bodyPr>
          <a:lstStyle>
            <a:lvl1pPr lvl="0" marR="0" rtl="0" algn="l">
              <a:lnSpc>
                <a:spcPct val="80000"/>
              </a:lnSpc>
              <a:spcBef>
                <a:spcPts val="0"/>
              </a:spcBef>
              <a:spcAft>
                <a:spcPts val="0"/>
              </a:spcAft>
              <a:buClr>
                <a:schemeClr val="dk1"/>
              </a:buClr>
              <a:buSzPts val="2200"/>
              <a:buFont typeface="Lato"/>
              <a:buNone/>
              <a:defRPr b="0" i="0" sz="22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9" name="Google Shape;309;p48"/>
          <p:cNvSpPr txBox="1"/>
          <p:nvPr>
            <p:ph idx="1" type="body"/>
          </p:nvPr>
        </p:nvSpPr>
        <p:spPr>
          <a:xfrm>
            <a:off x="419100" y="822960"/>
            <a:ext cx="8305800" cy="308100"/>
          </a:xfrm>
          <a:prstGeom prst="rect">
            <a:avLst/>
          </a:prstGeom>
          <a:noFill/>
          <a:ln>
            <a:noFill/>
          </a:ln>
        </p:spPr>
        <p:txBody>
          <a:bodyPr anchorCtr="0" anchor="t" bIns="45700" lIns="0" spcFirstLastPara="1" rIns="0" wrap="square" tIns="27425">
            <a:noAutofit/>
          </a:bodyPr>
          <a:lstStyle>
            <a:lvl1pPr indent="-228600" lvl="0" marL="457200" rtl="0" algn="l">
              <a:lnSpc>
                <a:spcPct val="100000"/>
              </a:lnSpc>
              <a:spcBef>
                <a:spcPts val="0"/>
              </a:spcBef>
              <a:spcAft>
                <a:spcPts val="0"/>
              </a:spcAft>
              <a:buSzPts val="1300"/>
              <a:buNone/>
              <a:defRPr b="0" i="0" sz="1600">
                <a:solidFill>
                  <a:schemeClr val="accent2"/>
                </a:solidFill>
                <a:latin typeface="Roboto"/>
                <a:ea typeface="Roboto"/>
                <a:cs typeface="Roboto"/>
                <a:sym typeface="Roboto"/>
              </a:defRPr>
            </a:lvl1pPr>
            <a:lvl2pPr indent="-228600" lvl="1" marL="914400" rtl="0" algn="l">
              <a:lnSpc>
                <a:spcPct val="100000"/>
              </a:lnSpc>
              <a:spcBef>
                <a:spcPts val="0"/>
              </a:spcBef>
              <a:spcAft>
                <a:spcPts val="0"/>
              </a:spcAft>
              <a:buSzPts val="1300"/>
              <a:buNone/>
              <a:defRPr sz="1600">
                <a:solidFill>
                  <a:schemeClr val="accent1"/>
                </a:solidFill>
              </a:defRPr>
            </a:lvl2pPr>
            <a:lvl3pPr indent="-228600" lvl="2" marL="1371600" rtl="0" algn="l">
              <a:lnSpc>
                <a:spcPct val="100000"/>
              </a:lnSpc>
              <a:spcBef>
                <a:spcPts val="0"/>
              </a:spcBef>
              <a:spcAft>
                <a:spcPts val="0"/>
              </a:spcAft>
              <a:buSzPts val="1300"/>
              <a:buNone/>
              <a:defRPr sz="1600">
                <a:solidFill>
                  <a:schemeClr val="accent1"/>
                </a:solidFill>
              </a:defRPr>
            </a:lvl3pPr>
            <a:lvl4pPr indent="-228600" lvl="3" marL="1828800" rtl="0" algn="l">
              <a:lnSpc>
                <a:spcPct val="100000"/>
              </a:lnSpc>
              <a:spcBef>
                <a:spcPts val="0"/>
              </a:spcBef>
              <a:spcAft>
                <a:spcPts val="0"/>
              </a:spcAft>
              <a:buSzPts val="1300"/>
              <a:buNone/>
              <a:defRPr sz="1600">
                <a:solidFill>
                  <a:schemeClr val="accent1"/>
                </a:solidFill>
              </a:defRPr>
            </a:lvl4pPr>
            <a:lvl5pPr indent="-228600" lvl="4" marL="2286000" rtl="0" algn="l">
              <a:lnSpc>
                <a:spcPct val="100000"/>
              </a:lnSpc>
              <a:spcBef>
                <a:spcPts val="0"/>
              </a:spcBef>
              <a:spcAft>
                <a:spcPts val="0"/>
              </a:spcAft>
              <a:buSzPts val="1300"/>
              <a:buNone/>
              <a:defRPr sz="1600">
                <a:solidFill>
                  <a:schemeClr val="accent1"/>
                </a:solidFill>
              </a:defRPr>
            </a:lvl5pPr>
            <a:lvl6pPr indent="-342900" lvl="5" marL="2743200" rtl="0" algn="l">
              <a:lnSpc>
                <a:spcPct val="100000"/>
              </a:lnSpc>
              <a:spcBef>
                <a:spcPts val="0"/>
              </a:spcBef>
              <a:spcAft>
                <a:spcPts val="0"/>
              </a:spcAft>
              <a:buClr>
                <a:schemeClr val="dk1"/>
              </a:buClr>
              <a:buSzPts val="1800"/>
              <a:buChar char="•"/>
              <a:defRPr/>
            </a:lvl6pPr>
            <a:lvl7pPr indent="-342900" lvl="6" marL="3200400" rtl="0" algn="l">
              <a:lnSpc>
                <a:spcPct val="100000"/>
              </a:lnSpc>
              <a:spcBef>
                <a:spcPts val="0"/>
              </a:spcBef>
              <a:spcAft>
                <a:spcPts val="0"/>
              </a:spcAft>
              <a:buClr>
                <a:schemeClr val="dk1"/>
              </a:buClr>
              <a:buSzPts val="1800"/>
              <a:buChar char="•"/>
              <a:defRPr/>
            </a:lvl7pPr>
            <a:lvl8pPr indent="-342900" lvl="7" marL="3657600" rtl="0" algn="l">
              <a:lnSpc>
                <a:spcPct val="100000"/>
              </a:lnSpc>
              <a:spcBef>
                <a:spcPts val="0"/>
              </a:spcBef>
              <a:spcAft>
                <a:spcPts val="0"/>
              </a:spcAft>
              <a:buClr>
                <a:schemeClr val="dk1"/>
              </a:buClr>
              <a:buSzPts val="1800"/>
              <a:buChar char="•"/>
              <a:defRPr/>
            </a:lvl8pPr>
            <a:lvl9pPr indent="-342900" lvl="8" marL="4114800" rtl="0" algn="l">
              <a:lnSpc>
                <a:spcPct val="100000"/>
              </a:lnSpc>
              <a:spcBef>
                <a:spcPts val="0"/>
              </a:spcBef>
              <a:spcAft>
                <a:spcPts val="0"/>
              </a:spcAft>
              <a:buClr>
                <a:schemeClr val="dk1"/>
              </a:buClr>
              <a:buSzPts val="1800"/>
              <a:buChar char="•"/>
              <a:defRPr/>
            </a:lvl9pPr>
          </a:lstStyle>
          <a:p/>
        </p:txBody>
      </p:sp>
      <p:sp>
        <p:nvSpPr>
          <p:cNvPr id="310" name="Google Shape;310;p48"/>
          <p:cNvSpPr txBox="1"/>
          <p:nvPr>
            <p:ph idx="2" type="body"/>
          </p:nvPr>
        </p:nvSpPr>
        <p:spPr>
          <a:xfrm>
            <a:off x="419100" y="1603771"/>
            <a:ext cx="2615400" cy="2926200"/>
          </a:xfrm>
          <a:prstGeom prst="rect">
            <a:avLst/>
          </a:prstGeom>
          <a:noFill/>
          <a:ln>
            <a:noFill/>
          </a:ln>
        </p:spPr>
        <p:txBody>
          <a:bodyPr anchorCtr="0" anchor="t" bIns="45700" lIns="91425" spcFirstLastPara="1" rIns="91425" wrap="square" tIns="45700">
            <a:noAutofit/>
          </a:bodyPr>
          <a:lstStyle>
            <a:lvl1pPr indent="-317500" lvl="0" marL="457200" rtl="0" algn="l">
              <a:lnSpc>
                <a:spcPct val="100000"/>
              </a:lnSpc>
              <a:spcBef>
                <a:spcPts val="500"/>
              </a:spcBef>
              <a:spcAft>
                <a:spcPts val="0"/>
              </a:spcAft>
              <a:buClr>
                <a:srgbClr val="BFBFBF"/>
              </a:buClr>
              <a:buSzPts val="1400"/>
              <a:buFont typeface="Roboto"/>
              <a:buChar char="•"/>
              <a:defRPr>
                <a:solidFill>
                  <a:srgbClr val="7F7F7F"/>
                </a:solidFill>
              </a:defRPr>
            </a:lvl1pPr>
            <a:lvl2pPr indent="-317500" lvl="1" marL="914400" rtl="0" algn="l">
              <a:lnSpc>
                <a:spcPct val="100000"/>
              </a:lnSpc>
              <a:spcBef>
                <a:spcPts val="400"/>
              </a:spcBef>
              <a:spcAft>
                <a:spcPts val="0"/>
              </a:spcAft>
              <a:buClr>
                <a:srgbClr val="BFBFBF"/>
              </a:buClr>
              <a:buSzPts val="1400"/>
              <a:buChar char="–"/>
              <a:defRPr>
                <a:solidFill>
                  <a:srgbClr val="7F7F7F"/>
                </a:solidFill>
              </a:defRPr>
            </a:lvl2pPr>
            <a:lvl3pPr indent="-317500" lvl="2" marL="1371600" rtl="0" algn="l">
              <a:lnSpc>
                <a:spcPct val="100000"/>
              </a:lnSpc>
              <a:spcBef>
                <a:spcPts val="300"/>
              </a:spcBef>
              <a:spcAft>
                <a:spcPts val="0"/>
              </a:spcAft>
              <a:buClr>
                <a:srgbClr val="BFBFBF"/>
              </a:buClr>
              <a:buSzPts val="1400"/>
              <a:buFont typeface="Roboto"/>
              <a:buChar char="•"/>
              <a:defRPr>
                <a:solidFill>
                  <a:srgbClr val="7F7F7F"/>
                </a:solidFill>
              </a:defRPr>
            </a:lvl3pPr>
            <a:lvl4pPr indent="-317500" lvl="3" marL="1828800" rtl="0" algn="l">
              <a:lnSpc>
                <a:spcPct val="100000"/>
              </a:lnSpc>
              <a:spcBef>
                <a:spcPts val="300"/>
              </a:spcBef>
              <a:spcAft>
                <a:spcPts val="0"/>
              </a:spcAft>
              <a:buClr>
                <a:srgbClr val="BFBFBF"/>
              </a:buClr>
              <a:buSzPts val="1400"/>
              <a:buChar char="–"/>
              <a:defRPr>
                <a:solidFill>
                  <a:srgbClr val="7F7F7F"/>
                </a:solidFill>
              </a:defRPr>
            </a:lvl4pPr>
            <a:lvl5pPr indent="-317500" lvl="4" marL="2286000" rtl="0" algn="l">
              <a:lnSpc>
                <a:spcPct val="100000"/>
              </a:lnSpc>
              <a:spcBef>
                <a:spcPts val="300"/>
              </a:spcBef>
              <a:spcAft>
                <a:spcPts val="0"/>
              </a:spcAft>
              <a:buClr>
                <a:srgbClr val="BFBFBF"/>
              </a:buClr>
              <a:buSzPts val="1400"/>
              <a:buFont typeface="Roboto"/>
              <a:buChar char="•"/>
              <a:defRPr>
                <a:solidFill>
                  <a:srgbClr val="7F7F7F"/>
                </a:solidFill>
              </a:defRPr>
            </a:lvl5pPr>
            <a:lvl6pPr indent="-342900" lvl="5" marL="2743200" rtl="0" algn="l">
              <a:lnSpc>
                <a:spcPct val="100000"/>
              </a:lnSpc>
              <a:spcBef>
                <a:spcPts val="400"/>
              </a:spcBef>
              <a:spcAft>
                <a:spcPts val="0"/>
              </a:spcAft>
              <a:buClr>
                <a:schemeClr val="dk1"/>
              </a:buClr>
              <a:buSzPts val="1800"/>
              <a:buChar char="•"/>
              <a:defRPr/>
            </a:lvl6pPr>
            <a:lvl7pPr indent="-342900" lvl="6" marL="3200400" rtl="0" algn="l">
              <a:lnSpc>
                <a:spcPct val="100000"/>
              </a:lnSpc>
              <a:spcBef>
                <a:spcPts val="400"/>
              </a:spcBef>
              <a:spcAft>
                <a:spcPts val="0"/>
              </a:spcAft>
              <a:buClr>
                <a:schemeClr val="dk1"/>
              </a:buClr>
              <a:buSzPts val="1800"/>
              <a:buChar char="•"/>
              <a:defRPr/>
            </a:lvl7pPr>
            <a:lvl8pPr indent="-342900" lvl="7" marL="3657600" rtl="0" algn="l">
              <a:lnSpc>
                <a:spcPct val="100000"/>
              </a:lnSpc>
              <a:spcBef>
                <a:spcPts val="400"/>
              </a:spcBef>
              <a:spcAft>
                <a:spcPts val="0"/>
              </a:spcAft>
              <a:buClr>
                <a:schemeClr val="dk1"/>
              </a:buClr>
              <a:buSzPts val="1800"/>
              <a:buChar char="•"/>
              <a:defRPr/>
            </a:lvl8pPr>
            <a:lvl9pPr indent="-342900" lvl="8" marL="4114800" rtl="0" algn="l">
              <a:lnSpc>
                <a:spcPct val="100000"/>
              </a:lnSpc>
              <a:spcBef>
                <a:spcPts val="400"/>
              </a:spcBef>
              <a:spcAft>
                <a:spcPts val="0"/>
              </a:spcAft>
              <a:buClr>
                <a:schemeClr val="dk1"/>
              </a:buClr>
              <a:buSzPts val="1800"/>
              <a:buChar char="•"/>
              <a:defRPr/>
            </a:lvl9pPr>
          </a:lstStyle>
          <a:p/>
        </p:txBody>
      </p:sp>
      <p:sp>
        <p:nvSpPr>
          <p:cNvPr id="311" name="Google Shape;311;p48"/>
          <p:cNvSpPr txBox="1"/>
          <p:nvPr>
            <p:ph idx="3" type="body"/>
          </p:nvPr>
        </p:nvSpPr>
        <p:spPr>
          <a:xfrm>
            <a:off x="3266174" y="1603771"/>
            <a:ext cx="2611800" cy="2926200"/>
          </a:xfrm>
          <a:prstGeom prst="rect">
            <a:avLst/>
          </a:prstGeom>
          <a:noFill/>
          <a:ln>
            <a:noFill/>
          </a:ln>
        </p:spPr>
        <p:txBody>
          <a:bodyPr anchorCtr="0" anchor="t" bIns="45700" lIns="91425" spcFirstLastPara="1" rIns="91425" wrap="square" tIns="45700">
            <a:noAutofit/>
          </a:bodyPr>
          <a:lstStyle>
            <a:lvl1pPr indent="-317500" lvl="0" marL="457200" rtl="0" algn="l">
              <a:lnSpc>
                <a:spcPct val="100000"/>
              </a:lnSpc>
              <a:spcBef>
                <a:spcPts val="500"/>
              </a:spcBef>
              <a:spcAft>
                <a:spcPts val="0"/>
              </a:spcAft>
              <a:buClr>
                <a:srgbClr val="BFBFBF"/>
              </a:buClr>
              <a:buSzPts val="1400"/>
              <a:buFont typeface="Roboto"/>
              <a:buChar char="•"/>
              <a:defRPr>
                <a:solidFill>
                  <a:srgbClr val="7F7F7F"/>
                </a:solidFill>
              </a:defRPr>
            </a:lvl1pPr>
            <a:lvl2pPr indent="-317500" lvl="1" marL="914400" rtl="0" algn="l">
              <a:lnSpc>
                <a:spcPct val="100000"/>
              </a:lnSpc>
              <a:spcBef>
                <a:spcPts val="400"/>
              </a:spcBef>
              <a:spcAft>
                <a:spcPts val="0"/>
              </a:spcAft>
              <a:buClr>
                <a:srgbClr val="BFBFBF"/>
              </a:buClr>
              <a:buSzPts val="1400"/>
              <a:buChar char="–"/>
              <a:defRPr>
                <a:solidFill>
                  <a:srgbClr val="7F7F7F"/>
                </a:solidFill>
              </a:defRPr>
            </a:lvl2pPr>
            <a:lvl3pPr indent="-317500" lvl="2" marL="1371600" rtl="0" algn="l">
              <a:lnSpc>
                <a:spcPct val="100000"/>
              </a:lnSpc>
              <a:spcBef>
                <a:spcPts val="300"/>
              </a:spcBef>
              <a:spcAft>
                <a:spcPts val="0"/>
              </a:spcAft>
              <a:buClr>
                <a:srgbClr val="BFBFBF"/>
              </a:buClr>
              <a:buSzPts val="1400"/>
              <a:buFont typeface="Roboto"/>
              <a:buChar char="•"/>
              <a:defRPr>
                <a:solidFill>
                  <a:srgbClr val="7F7F7F"/>
                </a:solidFill>
              </a:defRPr>
            </a:lvl3pPr>
            <a:lvl4pPr indent="-317500" lvl="3" marL="1828800" rtl="0" algn="l">
              <a:lnSpc>
                <a:spcPct val="100000"/>
              </a:lnSpc>
              <a:spcBef>
                <a:spcPts val="300"/>
              </a:spcBef>
              <a:spcAft>
                <a:spcPts val="0"/>
              </a:spcAft>
              <a:buClr>
                <a:srgbClr val="BFBFBF"/>
              </a:buClr>
              <a:buSzPts val="1400"/>
              <a:buChar char="–"/>
              <a:defRPr>
                <a:solidFill>
                  <a:srgbClr val="7F7F7F"/>
                </a:solidFill>
              </a:defRPr>
            </a:lvl4pPr>
            <a:lvl5pPr indent="-317500" lvl="4" marL="2286000" rtl="0" algn="l">
              <a:lnSpc>
                <a:spcPct val="100000"/>
              </a:lnSpc>
              <a:spcBef>
                <a:spcPts val="300"/>
              </a:spcBef>
              <a:spcAft>
                <a:spcPts val="0"/>
              </a:spcAft>
              <a:buClr>
                <a:srgbClr val="BFBFBF"/>
              </a:buClr>
              <a:buSzPts val="1400"/>
              <a:buFont typeface="Roboto"/>
              <a:buChar char="•"/>
              <a:defRPr>
                <a:solidFill>
                  <a:srgbClr val="7F7F7F"/>
                </a:solidFill>
              </a:defRPr>
            </a:lvl5pPr>
            <a:lvl6pPr indent="-342900" lvl="5" marL="2743200" rtl="0" algn="l">
              <a:lnSpc>
                <a:spcPct val="100000"/>
              </a:lnSpc>
              <a:spcBef>
                <a:spcPts val="400"/>
              </a:spcBef>
              <a:spcAft>
                <a:spcPts val="0"/>
              </a:spcAft>
              <a:buClr>
                <a:schemeClr val="dk1"/>
              </a:buClr>
              <a:buSzPts val="1800"/>
              <a:buChar char="•"/>
              <a:defRPr/>
            </a:lvl6pPr>
            <a:lvl7pPr indent="-342900" lvl="6" marL="3200400" rtl="0" algn="l">
              <a:lnSpc>
                <a:spcPct val="100000"/>
              </a:lnSpc>
              <a:spcBef>
                <a:spcPts val="400"/>
              </a:spcBef>
              <a:spcAft>
                <a:spcPts val="0"/>
              </a:spcAft>
              <a:buClr>
                <a:schemeClr val="dk1"/>
              </a:buClr>
              <a:buSzPts val="1800"/>
              <a:buChar char="•"/>
              <a:defRPr/>
            </a:lvl7pPr>
            <a:lvl8pPr indent="-342900" lvl="7" marL="3657600" rtl="0" algn="l">
              <a:lnSpc>
                <a:spcPct val="100000"/>
              </a:lnSpc>
              <a:spcBef>
                <a:spcPts val="400"/>
              </a:spcBef>
              <a:spcAft>
                <a:spcPts val="0"/>
              </a:spcAft>
              <a:buClr>
                <a:schemeClr val="dk1"/>
              </a:buClr>
              <a:buSzPts val="1800"/>
              <a:buChar char="•"/>
              <a:defRPr/>
            </a:lvl8pPr>
            <a:lvl9pPr indent="-342900" lvl="8" marL="4114800" rtl="0" algn="l">
              <a:lnSpc>
                <a:spcPct val="100000"/>
              </a:lnSpc>
              <a:spcBef>
                <a:spcPts val="400"/>
              </a:spcBef>
              <a:spcAft>
                <a:spcPts val="0"/>
              </a:spcAft>
              <a:buClr>
                <a:schemeClr val="dk1"/>
              </a:buClr>
              <a:buSzPts val="1800"/>
              <a:buChar char="•"/>
              <a:defRPr/>
            </a:lvl9pPr>
          </a:lstStyle>
          <a:p/>
        </p:txBody>
      </p:sp>
      <p:sp>
        <p:nvSpPr>
          <p:cNvPr id="312" name="Google Shape;312;p48"/>
          <p:cNvSpPr txBox="1"/>
          <p:nvPr>
            <p:ph idx="4" type="body"/>
          </p:nvPr>
        </p:nvSpPr>
        <p:spPr>
          <a:xfrm>
            <a:off x="6109716" y="1603771"/>
            <a:ext cx="2615400" cy="2926200"/>
          </a:xfrm>
          <a:prstGeom prst="rect">
            <a:avLst/>
          </a:prstGeom>
          <a:noFill/>
          <a:ln>
            <a:noFill/>
          </a:ln>
        </p:spPr>
        <p:txBody>
          <a:bodyPr anchorCtr="0" anchor="t" bIns="45700" lIns="91425" spcFirstLastPara="1" rIns="91425" wrap="square" tIns="45700">
            <a:noAutofit/>
          </a:bodyPr>
          <a:lstStyle>
            <a:lvl1pPr indent="-317500" lvl="0" marL="457200" rtl="0" algn="l">
              <a:lnSpc>
                <a:spcPct val="100000"/>
              </a:lnSpc>
              <a:spcBef>
                <a:spcPts val="500"/>
              </a:spcBef>
              <a:spcAft>
                <a:spcPts val="0"/>
              </a:spcAft>
              <a:buClr>
                <a:srgbClr val="BFBFBF"/>
              </a:buClr>
              <a:buSzPts val="1400"/>
              <a:buFont typeface="Roboto"/>
              <a:buChar char="•"/>
              <a:defRPr>
                <a:solidFill>
                  <a:srgbClr val="7F7F7F"/>
                </a:solidFill>
              </a:defRPr>
            </a:lvl1pPr>
            <a:lvl2pPr indent="-317500" lvl="1" marL="914400" rtl="0" algn="l">
              <a:lnSpc>
                <a:spcPct val="100000"/>
              </a:lnSpc>
              <a:spcBef>
                <a:spcPts val="400"/>
              </a:spcBef>
              <a:spcAft>
                <a:spcPts val="0"/>
              </a:spcAft>
              <a:buClr>
                <a:srgbClr val="BFBFBF"/>
              </a:buClr>
              <a:buSzPts val="1400"/>
              <a:buChar char="–"/>
              <a:defRPr>
                <a:solidFill>
                  <a:srgbClr val="7F7F7F"/>
                </a:solidFill>
              </a:defRPr>
            </a:lvl2pPr>
            <a:lvl3pPr indent="-317500" lvl="2" marL="1371600" rtl="0" algn="l">
              <a:lnSpc>
                <a:spcPct val="100000"/>
              </a:lnSpc>
              <a:spcBef>
                <a:spcPts val="300"/>
              </a:spcBef>
              <a:spcAft>
                <a:spcPts val="0"/>
              </a:spcAft>
              <a:buClr>
                <a:srgbClr val="BFBFBF"/>
              </a:buClr>
              <a:buSzPts val="1400"/>
              <a:buFont typeface="Roboto"/>
              <a:buChar char="•"/>
              <a:defRPr>
                <a:solidFill>
                  <a:srgbClr val="7F7F7F"/>
                </a:solidFill>
              </a:defRPr>
            </a:lvl3pPr>
            <a:lvl4pPr indent="-317500" lvl="3" marL="1828800" rtl="0" algn="l">
              <a:lnSpc>
                <a:spcPct val="100000"/>
              </a:lnSpc>
              <a:spcBef>
                <a:spcPts val="300"/>
              </a:spcBef>
              <a:spcAft>
                <a:spcPts val="0"/>
              </a:spcAft>
              <a:buClr>
                <a:srgbClr val="BFBFBF"/>
              </a:buClr>
              <a:buSzPts val="1400"/>
              <a:buChar char="–"/>
              <a:defRPr>
                <a:solidFill>
                  <a:srgbClr val="7F7F7F"/>
                </a:solidFill>
              </a:defRPr>
            </a:lvl4pPr>
            <a:lvl5pPr indent="-317500" lvl="4" marL="2286000" rtl="0" algn="l">
              <a:lnSpc>
                <a:spcPct val="100000"/>
              </a:lnSpc>
              <a:spcBef>
                <a:spcPts val="300"/>
              </a:spcBef>
              <a:spcAft>
                <a:spcPts val="0"/>
              </a:spcAft>
              <a:buClr>
                <a:srgbClr val="BFBFBF"/>
              </a:buClr>
              <a:buSzPts val="1400"/>
              <a:buFont typeface="Roboto"/>
              <a:buChar char="•"/>
              <a:defRPr>
                <a:solidFill>
                  <a:srgbClr val="7F7F7F"/>
                </a:solidFill>
              </a:defRPr>
            </a:lvl5pPr>
            <a:lvl6pPr indent="-342900" lvl="5" marL="2743200" rtl="0" algn="l">
              <a:lnSpc>
                <a:spcPct val="100000"/>
              </a:lnSpc>
              <a:spcBef>
                <a:spcPts val="400"/>
              </a:spcBef>
              <a:spcAft>
                <a:spcPts val="0"/>
              </a:spcAft>
              <a:buClr>
                <a:schemeClr val="dk1"/>
              </a:buClr>
              <a:buSzPts val="1800"/>
              <a:buChar char="•"/>
              <a:defRPr/>
            </a:lvl6pPr>
            <a:lvl7pPr indent="-342900" lvl="6" marL="3200400" rtl="0" algn="l">
              <a:lnSpc>
                <a:spcPct val="100000"/>
              </a:lnSpc>
              <a:spcBef>
                <a:spcPts val="400"/>
              </a:spcBef>
              <a:spcAft>
                <a:spcPts val="0"/>
              </a:spcAft>
              <a:buClr>
                <a:schemeClr val="dk1"/>
              </a:buClr>
              <a:buSzPts val="1800"/>
              <a:buChar char="•"/>
              <a:defRPr/>
            </a:lvl7pPr>
            <a:lvl8pPr indent="-342900" lvl="7" marL="3657600" rtl="0" algn="l">
              <a:lnSpc>
                <a:spcPct val="100000"/>
              </a:lnSpc>
              <a:spcBef>
                <a:spcPts val="400"/>
              </a:spcBef>
              <a:spcAft>
                <a:spcPts val="0"/>
              </a:spcAft>
              <a:buClr>
                <a:schemeClr val="dk1"/>
              </a:buClr>
              <a:buSzPts val="1800"/>
              <a:buChar char="•"/>
              <a:defRPr/>
            </a:lvl8pPr>
            <a:lvl9pPr indent="-342900" lvl="8" marL="4114800" rtl="0" algn="l">
              <a:lnSpc>
                <a:spcPct val="100000"/>
              </a:lnSpc>
              <a:spcBef>
                <a:spcPts val="400"/>
              </a:spcBef>
              <a:spcAft>
                <a:spcPts val="0"/>
              </a:spcAft>
              <a:buClr>
                <a:schemeClr val="dk1"/>
              </a:buClr>
              <a:buSzPts val="1800"/>
              <a:buChar char="•"/>
              <a:defRPr/>
            </a:lvl9pPr>
          </a:lstStyle>
          <a:p/>
        </p:txBody>
      </p:sp>
      <p:cxnSp>
        <p:nvCxnSpPr>
          <p:cNvPr id="313" name="Google Shape;313;p48"/>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pic>
        <p:nvPicPr>
          <p:cNvPr id="314" name="Google Shape;314;p48"/>
          <p:cNvPicPr preferRelativeResize="0"/>
          <p:nvPr/>
        </p:nvPicPr>
        <p:blipFill rotWithShape="1">
          <a:blip r:embed="rId2">
            <a:alphaModFix/>
          </a:blip>
          <a:srcRect b="0" l="0" r="0" t="0"/>
          <a:stretch/>
        </p:blipFill>
        <p:spPr>
          <a:xfrm>
            <a:off x="0" y="4640580"/>
            <a:ext cx="6907200" cy="502920"/>
          </a:xfrm>
          <a:prstGeom prst="rect">
            <a:avLst/>
          </a:prstGeom>
          <a:noFill/>
          <a:ln>
            <a:noFill/>
          </a:ln>
        </p:spPr>
      </p:pic>
      <p:sp>
        <p:nvSpPr>
          <p:cNvPr id="315" name="Google Shape;315;p48"/>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316" name="Google Shape;316;p48"/>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
        <p:nvSpPr>
          <p:cNvPr id="317" name="Google Shape;317;p48"/>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2022 Cloudera, Inc. All rights reserved.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Data Line">
  <p:cSld name="Center Diagonal">
    <p:spTree>
      <p:nvGrpSpPr>
        <p:cNvPr id="318" name="Shape 318"/>
        <p:cNvGrpSpPr/>
        <p:nvPr/>
      </p:nvGrpSpPr>
      <p:grpSpPr>
        <a:xfrm>
          <a:off x="0" y="0"/>
          <a:ext cx="0" cy="0"/>
          <a:chOff x="0" y="0"/>
          <a:chExt cx="0" cy="0"/>
        </a:xfrm>
      </p:grpSpPr>
      <p:sp>
        <p:nvSpPr>
          <p:cNvPr id="319" name="Google Shape;319;p49"/>
          <p:cNvSpPr/>
          <p:nvPr/>
        </p:nvSpPr>
        <p:spPr>
          <a:xfrm>
            <a:off x="0" y="6342"/>
            <a:ext cx="9159321" cy="5137157"/>
          </a:xfrm>
          <a:custGeom>
            <a:rect b="b" l="l" r="r" t="t"/>
            <a:pathLst>
              <a:path extrusionOk="0" h="5137157" w="9136480">
                <a:moveTo>
                  <a:pt x="0" y="5141598"/>
                </a:moveTo>
                <a:lnTo>
                  <a:pt x="5143712" y="0"/>
                </a:lnTo>
                <a:lnTo>
                  <a:pt x="9136480" y="0"/>
                </a:lnTo>
                <a:lnTo>
                  <a:pt x="3992769" y="5141598"/>
                </a:lnTo>
                <a:lnTo>
                  <a:pt x="0" y="5141598"/>
                </a:lnTo>
                <a:close/>
              </a:path>
            </a:pathLst>
          </a:custGeom>
          <a:solidFill>
            <a:srgbClr val="F2F2F2">
              <a:alpha val="7725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pic>
        <p:nvPicPr>
          <p:cNvPr id="320" name="Google Shape;320;p49"/>
          <p:cNvPicPr preferRelativeResize="0"/>
          <p:nvPr/>
        </p:nvPicPr>
        <p:blipFill rotWithShape="1">
          <a:blip r:embed="rId2">
            <a:alphaModFix/>
          </a:blip>
          <a:srcRect b="0" l="0" r="0" t="0"/>
          <a:stretch/>
        </p:blipFill>
        <p:spPr>
          <a:xfrm>
            <a:off x="0" y="4640580"/>
            <a:ext cx="6907200" cy="502920"/>
          </a:xfrm>
          <a:prstGeom prst="rect">
            <a:avLst/>
          </a:prstGeom>
          <a:noFill/>
          <a:ln>
            <a:noFill/>
          </a:ln>
        </p:spPr>
      </p:pic>
      <p:sp>
        <p:nvSpPr>
          <p:cNvPr id="321" name="Google Shape;321;p49"/>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322" name="Google Shape;322;p49"/>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
        <p:nvSpPr>
          <p:cNvPr id="323" name="Google Shape;323;p49"/>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2022 Cloudera, Inc. All rights reserved.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amp; Quotes">
  <p:cSld name="Statement &amp; Quotes">
    <p:spTree>
      <p:nvGrpSpPr>
        <p:cNvPr id="324" name="Shape 324"/>
        <p:cNvGrpSpPr/>
        <p:nvPr/>
      </p:nvGrpSpPr>
      <p:grpSpPr>
        <a:xfrm>
          <a:off x="0" y="0"/>
          <a:ext cx="0" cy="0"/>
          <a:chOff x="0" y="0"/>
          <a:chExt cx="0" cy="0"/>
        </a:xfrm>
      </p:grpSpPr>
      <p:pic>
        <p:nvPicPr>
          <p:cNvPr id="325" name="Google Shape;325;p50"/>
          <p:cNvPicPr preferRelativeResize="0"/>
          <p:nvPr/>
        </p:nvPicPr>
        <p:blipFill rotWithShape="1">
          <a:blip r:embed="rId2">
            <a:alphaModFix amt="56000"/>
          </a:blip>
          <a:srcRect b="0" l="0" r="0" t="0"/>
          <a:stretch/>
        </p:blipFill>
        <p:spPr>
          <a:xfrm>
            <a:off x="0" y="0"/>
            <a:ext cx="9144000" cy="5143501"/>
          </a:xfrm>
          <a:prstGeom prst="rect">
            <a:avLst/>
          </a:prstGeom>
          <a:noFill/>
          <a:ln>
            <a:noFill/>
          </a:ln>
        </p:spPr>
      </p:pic>
      <p:pic>
        <p:nvPicPr>
          <p:cNvPr id="326" name="Google Shape;326;p50"/>
          <p:cNvPicPr preferRelativeResize="0"/>
          <p:nvPr/>
        </p:nvPicPr>
        <p:blipFill rotWithShape="1">
          <a:blip r:embed="rId3">
            <a:alphaModFix/>
          </a:blip>
          <a:srcRect b="0" l="0" r="0" t="0"/>
          <a:stretch/>
        </p:blipFill>
        <p:spPr>
          <a:xfrm>
            <a:off x="0" y="4640580"/>
            <a:ext cx="6907200" cy="502920"/>
          </a:xfrm>
          <a:prstGeom prst="rect">
            <a:avLst/>
          </a:prstGeom>
          <a:noFill/>
          <a:ln>
            <a:noFill/>
          </a:ln>
        </p:spPr>
      </p:pic>
      <p:sp>
        <p:nvSpPr>
          <p:cNvPr id="327" name="Google Shape;327;p50"/>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328" name="Google Shape;328;p50"/>
          <p:cNvSpPr txBox="1"/>
          <p:nvPr>
            <p:ph idx="1" type="body"/>
          </p:nvPr>
        </p:nvSpPr>
        <p:spPr>
          <a:xfrm>
            <a:off x="777240" y="1051999"/>
            <a:ext cx="7589700" cy="2194500"/>
          </a:xfrm>
          <a:prstGeom prst="rect">
            <a:avLst/>
          </a:prstGeom>
          <a:noFill/>
          <a:ln>
            <a:noFill/>
          </a:ln>
        </p:spPr>
        <p:txBody>
          <a:bodyPr anchorCtr="0" anchor="b" bIns="182875" lIns="0" spcFirstLastPara="1" rIns="0" wrap="square" tIns="182875">
            <a:noAutofit/>
          </a:bodyPr>
          <a:lstStyle>
            <a:lvl1pPr indent="-228600" lvl="0" marL="457200" rtl="0" algn="ctr">
              <a:lnSpc>
                <a:spcPct val="90000"/>
              </a:lnSpc>
              <a:spcBef>
                <a:spcPts val="500"/>
              </a:spcBef>
              <a:spcAft>
                <a:spcPts val="0"/>
              </a:spcAft>
              <a:buSzPts val="2900"/>
              <a:buNone/>
              <a:defRPr b="0" i="0" sz="3600" cap="none">
                <a:solidFill>
                  <a:schemeClr val="dk1"/>
                </a:solidFill>
                <a:latin typeface="Lato"/>
                <a:ea typeface="Lato"/>
                <a:cs typeface="Lato"/>
                <a:sym typeface="Lato"/>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300"/>
              </a:spcBef>
              <a:spcAft>
                <a:spcPts val="0"/>
              </a:spcAft>
              <a:buSzPts val="1400"/>
              <a:buFont typeface="Roboto"/>
              <a:buChar char="•"/>
              <a:defRPr/>
            </a:lvl3pPr>
            <a:lvl4pPr indent="-317500" lvl="3" marL="1828800" rtl="0" algn="l">
              <a:lnSpc>
                <a:spcPct val="100000"/>
              </a:lnSpc>
              <a:spcBef>
                <a:spcPts val="300"/>
              </a:spcBef>
              <a:spcAft>
                <a:spcPts val="0"/>
              </a:spcAft>
              <a:buSzPts val="1400"/>
              <a:buChar char="–"/>
              <a:defRPr/>
            </a:lvl4pPr>
            <a:lvl5pPr indent="-317500" lvl="4" marL="2286000" rtl="0" algn="l">
              <a:lnSpc>
                <a:spcPct val="100000"/>
              </a:lnSpc>
              <a:spcBef>
                <a:spcPts val="300"/>
              </a:spcBef>
              <a:spcAft>
                <a:spcPts val="0"/>
              </a:spcAft>
              <a:buSzPts val="1400"/>
              <a:buFont typeface="Roboto"/>
              <a:buChar char="•"/>
              <a:defRPr/>
            </a:lvl5pPr>
            <a:lvl6pPr indent="-342900" lvl="5" marL="2743200" rtl="0" algn="l">
              <a:lnSpc>
                <a:spcPct val="100000"/>
              </a:lnSpc>
              <a:spcBef>
                <a:spcPts val="400"/>
              </a:spcBef>
              <a:spcAft>
                <a:spcPts val="0"/>
              </a:spcAft>
              <a:buClr>
                <a:schemeClr val="dk1"/>
              </a:buClr>
              <a:buSzPts val="1800"/>
              <a:buChar char="•"/>
              <a:defRPr/>
            </a:lvl6pPr>
            <a:lvl7pPr indent="-342900" lvl="6" marL="3200400" rtl="0" algn="l">
              <a:lnSpc>
                <a:spcPct val="100000"/>
              </a:lnSpc>
              <a:spcBef>
                <a:spcPts val="400"/>
              </a:spcBef>
              <a:spcAft>
                <a:spcPts val="0"/>
              </a:spcAft>
              <a:buClr>
                <a:schemeClr val="dk1"/>
              </a:buClr>
              <a:buSzPts val="1800"/>
              <a:buChar char="•"/>
              <a:defRPr/>
            </a:lvl7pPr>
            <a:lvl8pPr indent="-342900" lvl="7" marL="3657600" rtl="0" algn="l">
              <a:lnSpc>
                <a:spcPct val="100000"/>
              </a:lnSpc>
              <a:spcBef>
                <a:spcPts val="400"/>
              </a:spcBef>
              <a:spcAft>
                <a:spcPts val="0"/>
              </a:spcAft>
              <a:buClr>
                <a:schemeClr val="dk1"/>
              </a:buClr>
              <a:buSzPts val="1800"/>
              <a:buChar char="•"/>
              <a:defRPr/>
            </a:lvl8pPr>
            <a:lvl9pPr indent="-342900" lvl="8" marL="4114800" rtl="0" algn="l">
              <a:lnSpc>
                <a:spcPct val="100000"/>
              </a:lnSpc>
              <a:spcBef>
                <a:spcPts val="400"/>
              </a:spcBef>
              <a:spcAft>
                <a:spcPts val="0"/>
              </a:spcAft>
              <a:buClr>
                <a:schemeClr val="dk1"/>
              </a:buClr>
              <a:buSzPts val="1800"/>
              <a:buChar char="•"/>
              <a:defRPr/>
            </a:lvl9pPr>
          </a:lstStyle>
          <a:p/>
        </p:txBody>
      </p:sp>
      <p:sp>
        <p:nvSpPr>
          <p:cNvPr id="329" name="Google Shape;329;p50"/>
          <p:cNvSpPr txBox="1"/>
          <p:nvPr>
            <p:ph idx="2" type="body"/>
          </p:nvPr>
        </p:nvSpPr>
        <p:spPr>
          <a:xfrm>
            <a:off x="777240" y="3246120"/>
            <a:ext cx="7589700" cy="365700"/>
          </a:xfrm>
          <a:prstGeom prst="rect">
            <a:avLst/>
          </a:prstGeom>
          <a:noFill/>
          <a:ln>
            <a:noFill/>
          </a:ln>
        </p:spPr>
        <p:txBody>
          <a:bodyPr anchorCtr="0" anchor="t" bIns="45700" lIns="0" spcFirstLastPara="1" rIns="91425" wrap="square" tIns="22850">
            <a:noAutofit/>
          </a:bodyPr>
          <a:lstStyle>
            <a:lvl1pPr indent="-228600" lvl="0" marL="457200" rtl="0" algn="ctr">
              <a:lnSpc>
                <a:spcPct val="100000"/>
              </a:lnSpc>
              <a:spcBef>
                <a:spcPts val="500"/>
              </a:spcBef>
              <a:spcAft>
                <a:spcPts val="0"/>
              </a:spcAft>
              <a:buSzPts val="1500"/>
              <a:buNone/>
              <a:defRPr b="0" i="0" sz="1800">
                <a:solidFill>
                  <a:srgbClr val="A5A5A5"/>
                </a:solidFill>
                <a:latin typeface="Roboto"/>
                <a:ea typeface="Roboto"/>
                <a:cs typeface="Roboto"/>
                <a:sym typeface="Roboto"/>
              </a:defRPr>
            </a:lvl1pPr>
            <a:lvl2pPr indent="-228600" lvl="1" marL="914400" rtl="0" algn="l">
              <a:lnSpc>
                <a:spcPct val="100000"/>
              </a:lnSpc>
              <a:spcBef>
                <a:spcPts val="400"/>
              </a:spcBef>
              <a:spcAft>
                <a:spcPts val="0"/>
              </a:spcAft>
              <a:buSzPts val="1300"/>
              <a:buNone/>
              <a:defRPr sz="1600">
                <a:solidFill>
                  <a:schemeClr val="accent1"/>
                </a:solidFill>
              </a:defRPr>
            </a:lvl2pPr>
            <a:lvl3pPr indent="-228600" lvl="2" marL="1371600" rtl="0" algn="l">
              <a:lnSpc>
                <a:spcPct val="100000"/>
              </a:lnSpc>
              <a:spcBef>
                <a:spcPts val="300"/>
              </a:spcBef>
              <a:spcAft>
                <a:spcPts val="0"/>
              </a:spcAft>
              <a:buSzPts val="1300"/>
              <a:buNone/>
              <a:defRPr sz="1600">
                <a:solidFill>
                  <a:schemeClr val="accent1"/>
                </a:solidFill>
              </a:defRPr>
            </a:lvl3pPr>
            <a:lvl4pPr indent="-228600" lvl="3" marL="1828800" rtl="0" algn="l">
              <a:lnSpc>
                <a:spcPct val="100000"/>
              </a:lnSpc>
              <a:spcBef>
                <a:spcPts val="300"/>
              </a:spcBef>
              <a:spcAft>
                <a:spcPts val="0"/>
              </a:spcAft>
              <a:buSzPts val="1300"/>
              <a:buNone/>
              <a:defRPr sz="1600">
                <a:solidFill>
                  <a:schemeClr val="accent1"/>
                </a:solidFill>
              </a:defRPr>
            </a:lvl4pPr>
            <a:lvl5pPr indent="-228600" lvl="4" marL="2286000" rtl="0" algn="l">
              <a:lnSpc>
                <a:spcPct val="100000"/>
              </a:lnSpc>
              <a:spcBef>
                <a:spcPts val="300"/>
              </a:spcBef>
              <a:spcAft>
                <a:spcPts val="0"/>
              </a:spcAft>
              <a:buSzPts val="1300"/>
              <a:buNone/>
              <a:defRPr sz="1600">
                <a:solidFill>
                  <a:schemeClr val="accent1"/>
                </a:solidFill>
              </a:defRPr>
            </a:lvl5pPr>
            <a:lvl6pPr indent="-342900" lvl="5" marL="2743200" rtl="0" algn="l">
              <a:lnSpc>
                <a:spcPct val="100000"/>
              </a:lnSpc>
              <a:spcBef>
                <a:spcPts val="400"/>
              </a:spcBef>
              <a:spcAft>
                <a:spcPts val="0"/>
              </a:spcAft>
              <a:buClr>
                <a:schemeClr val="dk1"/>
              </a:buClr>
              <a:buSzPts val="1800"/>
              <a:buChar char="•"/>
              <a:defRPr/>
            </a:lvl6pPr>
            <a:lvl7pPr indent="-342900" lvl="6" marL="3200400" rtl="0" algn="l">
              <a:lnSpc>
                <a:spcPct val="100000"/>
              </a:lnSpc>
              <a:spcBef>
                <a:spcPts val="400"/>
              </a:spcBef>
              <a:spcAft>
                <a:spcPts val="0"/>
              </a:spcAft>
              <a:buClr>
                <a:schemeClr val="dk1"/>
              </a:buClr>
              <a:buSzPts val="1800"/>
              <a:buChar char="•"/>
              <a:defRPr/>
            </a:lvl7pPr>
            <a:lvl8pPr indent="-342900" lvl="7" marL="3657600" rtl="0" algn="l">
              <a:lnSpc>
                <a:spcPct val="100000"/>
              </a:lnSpc>
              <a:spcBef>
                <a:spcPts val="400"/>
              </a:spcBef>
              <a:spcAft>
                <a:spcPts val="0"/>
              </a:spcAft>
              <a:buClr>
                <a:schemeClr val="dk1"/>
              </a:buClr>
              <a:buSzPts val="1800"/>
              <a:buChar char="•"/>
              <a:defRPr/>
            </a:lvl8pPr>
            <a:lvl9pPr indent="-342900" lvl="8" marL="4114800" rtl="0" algn="l">
              <a:lnSpc>
                <a:spcPct val="100000"/>
              </a:lnSpc>
              <a:spcBef>
                <a:spcPts val="400"/>
              </a:spcBef>
              <a:spcAft>
                <a:spcPts val="0"/>
              </a:spcAft>
              <a:buClr>
                <a:schemeClr val="dk1"/>
              </a:buClr>
              <a:buSzPts val="1800"/>
              <a:buChar char="•"/>
              <a:defRPr/>
            </a:lvl9pPr>
          </a:lstStyle>
          <a:p/>
        </p:txBody>
      </p:sp>
      <p:sp>
        <p:nvSpPr>
          <p:cNvPr id="330" name="Google Shape;330;p50"/>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
        <p:nvSpPr>
          <p:cNvPr id="331" name="Google Shape;331;p50"/>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2022 Cloudera, Inc. All rights reserved.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amp; Quotes (IMAGE)">
  <p:cSld name="Statement &amp; Quotes (IMAGE)">
    <p:spTree>
      <p:nvGrpSpPr>
        <p:cNvPr id="332" name="Shape 332"/>
        <p:cNvGrpSpPr/>
        <p:nvPr/>
      </p:nvGrpSpPr>
      <p:grpSpPr>
        <a:xfrm>
          <a:off x="0" y="0"/>
          <a:ext cx="0" cy="0"/>
          <a:chOff x="0" y="0"/>
          <a:chExt cx="0" cy="0"/>
        </a:xfrm>
      </p:grpSpPr>
      <p:pic>
        <p:nvPicPr>
          <p:cNvPr id="333" name="Google Shape;333;p51"/>
          <p:cNvPicPr preferRelativeResize="0"/>
          <p:nvPr/>
        </p:nvPicPr>
        <p:blipFill rotWithShape="1">
          <a:blip r:embed="rId2">
            <a:alphaModFix/>
          </a:blip>
          <a:srcRect b="0" l="0" r="0" t="0"/>
          <a:stretch/>
        </p:blipFill>
        <p:spPr>
          <a:xfrm>
            <a:off x="0" y="0"/>
            <a:ext cx="9152138" cy="5143500"/>
          </a:xfrm>
          <a:prstGeom prst="rect">
            <a:avLst/>
          </a:prstGeom>
          <a:noFill/>
          <a:ln>
            <a:noFill/>
          </a:ln>
        </p:spPr>
      </p:pic>
      <p:sp>
        <p:nvSpPr>
          <p:cNvPr id="334" name="Google Shape;334;p51"/>
          <p:cNvSpPr txBox="1"/>
          <p:nvPr>
            <p:ph idx="1" type="body"/>
          </p:nvPr>
        </p:nvSpPr>
        <p:spPr>
          <a:xfrm>
            <a:off x="777240" y="3246120"/>
            <a:ext cx="7589700" cy="365700"/>
          </a:xfrm>
          <a:prstGeom prst="rect">
            <a:avLst/>
          </a:prstGeom>
          <a:noFill/>
          <a:ln>
            <a:noFill/>
          </a:ln>
        </p:spPr>
        <p:txBody>
          <a:bodyPr anchorCtr="0" anchor="t" bIns="45700" lIns="0" spcFirstLastPara="1" rIns="91425" wrap="square" tIns="22850">
            <a:noAutofit/>
          </a:bodyPr>
          <a:lstStyle>
            <a:lvl1pPr indent="-228600" lvl="0" marL="457200" rtl="0" algn="ctr">
              <a:lnSpc>
                <a:spcPct val="100000"/>
              </a:lnSpc>
              <a:spcBef>
                <a:spcPts val="500"/>
              </a:spcBef>
              <a:spcAft>
                <a:spcPts val="0"/>
              </a:spcAft>
              <a:buSzPts val="1500"/>
              <a:buNone/>
              <a:defRPr b="0" i="0" sz="1800">
                <a:solidFill>
                  <a:srgbClr val="D8D8D8"/>
                </a:solidFill>
                <a:latin typeface="Roboto"/>
                <a:ea typeface="Roboto"/>
                <a:cs typeface="Roboto"/>
                <a:sym typeface="Roboto"/>
              </a:defRPr>
            </a:lvl1pPr>
            <a:lvl2pPr indent="-228600" lvl="1" marL="914400" rtl="0" algn="l">
              <a:lnSpc>
                <a:spcPct val="100000"/>
              </a:lnSpc>
              <a:spcBef>
                <a:spcPts val="400"/>
              </a:spcBef>
              <a:spcAft>
                <a:spcPts val="0"/>
              </a:spcAft>
              <a:buSzPts val="1300"/>
              <a:buNone/>
              <a:defRPr sz="1600">
                <a:solidFill>
                  <a:schemeClr val="accent1"/>
                </a:solidFill>
              </a:defRPr>
            </a:lvl2pPr>
            <a:lvl3pPr indent="-228600" lvl="2" marL="1371600" rtl="0" algn="l">
              <a:lnSpc>
                <a:spcPct val="100000"/>
              </a:lnSpc>
              <a:spcBef>
                <a:spcPts val="300"/>
              </a:spcBef>
              <a:spcAft>
                <a:spcPts val="0"/>
              </a:spcAft>
              <a:buSzPts val="1300"/>
              <a:buNone/>
              <a:defRPr sz="1600">
                <a:solidFill>
                  <a:schemeClr val="accent1"/>
                </a:solidFill>
              </a:defRPr>
            </a:lvl3pPr>
            <a:lvl4pPr indent="-228600" lvl="3" marL="1828800" rtl="0" algn="l">
              <a:lnSpc>
                <a:spcPct val="100000"/>
              </a:lnSpc>
              <a:spcBef>
                <a:spcPts val="300"/>
              </a:spcBef>
              <a:spcAft>
                <a:spcPts val="0"/>
              </a:spcAft>
              <a:buSzPts val="1300"/>
              <a:buNone/>
              <a:defRPr sz="1600">
                <a:solidFill>
                  <a:schemeClr val="accent1"/>
                </a:solidFill>
              </a:defRPr>
            </a:lvl4pPr>
            <a:lvl5pPr indent="-228600" lvl="4" marL="2286000" rtl="0" algn="l">
              <a:lnSpc>
                <a:spcPct val="100000"/>
              </a:lnSpc>
              <a:spcBef>
                <a:spcPts val="300"/>
              </a:spcBef>
              <a:spcAft>
                <a:spcPts val="0"/>
              </a:spcAft>
              <a:buSzPts val="1300"/>
              <a:buNone/>
              <a:defRPr sz="1600">
                <a:solidFill>
                  <a:schemeClr val="accent1"/>
                </a:solidFill>
              </a:defRPr>
            </a:lvl5pPr>
            <a:lvl6pPr indent="-342900" lvl="5" marL="2743200" rtl="0" algn="l">
              <a:lnSpc>
                <a:spcPct val="100000"/>
              </a:lnSpc>
              <a:spcBef>
                <a:spcPts val="400"/>
              </a:spcBef>
              <a:spcAft>
                <a:spcPts val="0"/>
              </a:spcAft>
              <a:buClr>
                <a:schemeClr val="dk1"/>
              </a:buClr>
              <a:buSzPts val="1800"/>
              <a:buChar char="•"/>
              <a:defRPr/>
            </a:lvl6pPr>
            <a:lvl7pPr indent="-342900" lvl="6" marL="3200400" rtl="0" algn="l">
              <a:lnSpc>
                <a:spcPct val="100000"/>
              </a:lnSpc>
              <a:spcBef>
                <a:spcPts val="400"/>
              </a:spcBef>
              <a:spcAft>
                <a:spcPts val="0"/>
              </a:spcAft>
              <a:buClr>
                <a:schemeClr val="dk1"/>
              </a:buClr>
              <a:buSzPts val="1800"/>
              <a:buChar char="•"/>
              <a:defRPr/>
            </a:lvl7pPr>
            <a:lvl8pPr indent="-342900" lvl="7" marL="3657600" rtl="0" algn="l">
              <a:lnSpc>
                <a:spcPct val="100000"/>
              </a:lnSpc>
              <a:spcBef>
                <a:spcPts val="400"/>
              </a:spcBef>
              <a:spcAft>
                <a:spcPts val="0"/>
              </a:spcAft>
              <a:buClr>
                <a:schemeClr val="dk1"/>
              </a:buClr>
              <a:buSzPts val="1800"/>
              <a:buChar char="•"/>
              <a:defRPr/>
            </a:lvl8pPr>
            <a:lvl9pPr indent="-342900" lvl="8" marL="4114800" rtl="0" algn="l">
              <a:lnSpc>
                <a:spcPct val="100000"/>
              </a:lnSpc>
              <a:spcBef>
                <a:spcPts val="400"/>
              </a:spcBef>
              <a:spcAft>
                <a:spcPts val="0"/>
              </a:spcAft>
              <a:buClr>
                <a:schemeClr val="dk1"/>
              </a:buClr>
              <a:buSzPts val="1800"/>
              <a:buChar char="•"/>
              <a:defRPr/>
            </a:lvl9pPr>
          </a:lstStyle>
          <a:p/>
        </p:txBody>
      </p:sp>
      <p:sp>
        <p:nvSpPr>
          <p:cNvPr id="335" name="Google Shape;335;p51"/>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336" name="Google Shape;336;p51"/>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2F2F2"/>
                </a:solidFill>
                <a:latin typeface="Roboto"/>
                <a:ea typeface="Roboto"/>
                <a:cs typeface="Roboto"/>
                <a:sym typeface="Roboto"/>
              </a:rPr>
              <a:t>‹#›</a:t>
            </a:fld>
            <a:endParaRPr b="0" i="0" sz="600" u="none" cap="none" strike="noStrike">
              <a:solidFill>
                <a:srgbClr val="F2F2F2"/>
              </a:solidFill>
              <a:latin typeface="Roboto"/>
              <a:ea typeface="Roboto"/>
              <a:cs typeface="Roboto"/>
              <a:sym typeface="Roboto"/>
            </a:endParaRPr>
          </a:p>
        </p:txBody>
      </p:sp>
      <p:pic>
        <p:nvPicPr>
          <p:cNvPr id="337" name="Google Shape;337;p51"/>
          <p:cNvPicPr preferRelativeResize="0"/>
          <p:nvPr/>
        </p:nvPicPr>
        <p:blipFill rotWithShape="1">
          <a:blip r:embed="rId3">
            <a:alphaModFix/>
          </a:blip>
          <a:srcRect b="0" l="0" r="0" t="0"/>
          <a:stretch/>
        </p:blipFill>
        <p:spPr>
          <a:xfrm>
            <a:off x="0" y="4640580"/>
            <a:ext cx="6907200" cy="502920"/>
          </a:xfrm>
          <a:prstGeom prst="rect">
            <a:avLst/>
          </a:prstGeom>
          <a:noFill/>
          <a:ln>
            <a:noFill/>
          </a:ln>
        </p:spPr>
      </p:pic>
      <p:sp>
        <p:nvSpPr>
          <p:cNvPr id="338" name="Google Shape;338;p51"/>
          <p:cNvSpPr txBox="1"/>
          <p:nvPr>
            <p:ph idx="2" type="body"/>
          </p:nvPr>
        </p:nvSpPr>
        <p:spPr>
          <a:xfrm>
            <a:off x="777240" y="1051999"/>
            <a:ext cx="7589700" cy="2194500"/>
          </a:xfrm>
          <a:prstGeom prst="rect">
            <a:avLst/>
          </a:prstGeom>
          <a:noFill/>
          <a:ln>
            <a:noFill/>
          </a:ln>
        </p:spPr>
        <p:txBody>
          <a:bodyPr anchorCtr="0" anchor="b" bIns="182875" lIns="0" spcFirstLastPara="1" rIns="0" wrap="square" tIns="182875">
            <a:noAutofit/>
          </a:bodyPr>
          <a:lstStyle>
            <a:lvl1pPr indent="-228600" lvl="0" marL="457200" rtl="0" algn="ctr">
              <a:lnSpc>
                <a:spcPct val="90000"/>
              </a:lnSpc>
              <a:spcBef>
                <a:spcPts val="500"/>
              </a:spcBef>
              <a:spcAft>
                <a:spcPts val="0"/>
              </a:spcAft>
              <a:buSzPts val="2900"/>
              <a:buNone/>
              <a:defRPr b="0" i="0" sz="3600" cap="none">
                <a:solidFill>
                  <a:schemeClr val="lt1"/>
                </a:solidFill>
                <a:latin typeface="Lato"/>
                <a:ea typeface="Lato"/>
                <a:cs typeface="Lato"/>
                <a:sym typeface="Lato"/>
              </a:defRPr>
            </a:lvl1pPr>
            <a:lvl2pPr indent="-323850" lvl="1" marL="914400" rtl="0" algn="l">
              <a:lnSpc>
                <a:spcPct val="100000"/>
              </a:lnSpc>
              <a:spcBef>
                <a:spcPts val="400"/>
              </a:spcBef>
              <a:spcAft>
                <a:spcPts val="0"/>
              </a:spcAft>
              <a:buSzPts val="1500"/>
              <a:buChar char="–"/>
              <a:defRPr/>
            </a:lvl2pPr>
            <a:lvl3pPr indent="-323850" lvl="2" marL="1371600" rtl="0" algn="l">
              <a:lnSpc>
                <a:spcPct val="100000"/>
              </a:lnSpc>
              <a:spcBef>
                <a:spcPts val="300"/>
              </a:spcBef>
              <a:spcAft>
                <a:spcPts val="0"/>
              </a:spcAft>
              <a:buSzPts val="1500"/>
              <a:buChar char="•"/>
              <a:defRPr/>
            </a:lvl3pPr>
            <a:lvl4pPr indent="-323850" lvl="3" marL="1828800" rtl="0" algn="l">
              <a:lnSpc>
                <a:spcPct val="100000"/>
              </a:lnSpc>
              <a:spcBef>
                <a:spcPts val="300"/>
              </a:spcBef>
              <a:spcAft>
                <a:spcPts val="0"/>
              </a:spcAft>
              <a:buSzPts val="1500"/>
              <a:buChar char="–"/>
              <a:defRPr/>
            </a:lvl4pPr>
            <a:lvl5pPr indent="-323850" lvl="4" marL="2286000" rtl="0" algn="l">
              <a:lnSpc>
                <a:spcPct val="100000"/>
              </a:lnSpc>
              <a:spcBef>
                <a:spcPts val="300"/>
              </a:spcBef>
              <a:spcAft>
                <a:spcPts val="0"/>
              </a:spcAft>
              <a:buSzPts val="1500"/>
              <a:buChar char="•"/>
              <a:defRPr/>
            </a:lvl5pPr>
            <a:lvl6pPr indent="-342900" lvl="5" marL="2743200" rtl="0" algn="l">
              <a:lnSpc>
                <a:spcPct val="100000"/>
              </a:lnSpc>
              <a:spcBef>
                <a:spcPts val="400"/>
              </a:spcBef>
              <a:spcAft>
                <a:spcPts val="0"/>
              </a:spcAft>
              <a:buClr>
                <a:schemeClr val="dk1"/>
              </a:buClr>
              <a:buSzPts val="1800"/>
              <a:buChar char="•"/>
              <a:defRPr/>
            </a:lvl6pPr>
            <a:lvl7pPr indent="-342900" lvl="6" marL="3200400" rtl="0" algn="l">
              <a:lnSpc>
                <a:spcPct val="100000"/>
              </a:lnSpc>
              <a:spcBef>
                <a:spcPts val="400"/>
              </a:spcBef>
              <a:spcAft>
                <a:spcPts val="0"/>
              </a:spcAft>
              <a:buClr>
                <a:schemeClr val="dk1"/>
              </a:buClr>
              <a:buSzPts val="1800"/>
              <a:buChar char="•"/>
              <a:defRPr/>
            </a:lvl7pPr>
            <a:lvl8pPr indent="-342900" lvl="7" marL="3657600" rtl="0" algn="l">
              <a:lnSpc>
                <a:spcPct val="100000"/>
              </a:lnSpc>
              <a:spcBef>
                <a:spcPts val="400"/>
              </a:spcBef>
              <a:spcAft>
                <a:spcPts val="0"/>
              </a:spcAft>
              <a:buClr>
                <a:schemeClr val="dk1"/>
              </a:buClr>
              <a:buSzPts val="1800"/>
              <a:buChar char="•"/>
              <a:defRPr/>
            </a:lvl8pPr>
            <a:lvl9pPr indent="-342900" lvl="8" marL="4114800" rtl="0" algn="l">
              <a:lnSpc>
                <a:spcPct val="100000"/>
              </a:lnSpc>
              <a:spcBef>
                <a:spcPts val="400"/>
              </a:spcBef>
              <a:spcAft>
                <a:spcPts val="0"/>
              </a:spcAft>
              <a:buClr>
                <a:schemeClr val="dk1"/>
              </a:buClr>
              <a:buSzPts val="1800"/>
              <a:buChar char="•"/>
              <a:defRPr/>
            </a:lvl9pPr>
          </a:lstStyle>
          <a:p/>
        </p:txBody>
      </p:sp>
      <p:sp>
        <p:nvSpPr>
          <p:cNvPr id="339" name="Google Shape;339;p51"/>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2022 Cloudera, Inc. All rights reserved.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Grid">
  <p:cSld name="Picture Grid">
    <p:spTree>
      <p:nvGrpSpPr>
        <p:cNvPr id="340" name="Shape 340"/>
        <p:cNvGrpSpPr/>
        <p:nvPr/>
      </p:nvGrpSpPr>
      <p:grpSpPr>
        <a:xfrm>
          <a:off x="0" y="0"/>
          <a:ext cx="0" cy="0"/>
          <a:chOff x="0" y="0"/>
          <a:chExt cx="0" cy="0"/>
        </a:xfrm>
      </p:grpSpPr>
      <p:sp>
        <p:nvSpPr>
          <p:cNvPr id="341" name="Google Shape;341;p52"/>
          <p:cNvSpPr/>
          <p:nvPr/>
        </p:nvSpPr>
        <p:spPr>
          <a:xfrm>
            <a:off x="3821345" y="2480310"/>
            <a:ext cx="1508760" cy="183788"/>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amp; Chart">
  <p:cSld name="Info &amp; Chart">
    <p:spTree>
      <p:nvGrpSpPr>
        <p:cNvPr id="342" name="Shape 342"/>
        <p:cNvGrpSpPr/>
        <p:nvPr/>
      </p:nvGrpSpPr>
      <p:grpSpPr>
        <a:xfrm>
          <a:off x="0" y="0"/>
          <a:ext cx="0" cy="0"/>
          <a:chOff x="0" y="0"/>
          <a:chExt cx="0" cy="0"/>
        </a:xfrm>
      </p:grpSpPr>
      <p:cxnSp>
        <p:nvCxnSpPr>
          <p:cNvPr id="343" name="Google Shape;343;p53"/>
          <p:cNvCxnSpPr/>
          <p:nvPr/>
        </p:nvCxnSpPr>
        <p:spPr>
          <a:xfrm>
            <a:off x="419100" y="412170"/>
            <a:ext cx="2377500" cy="0"/>
          </a:xfrm>
          <a:prstGeom prst="straightConnector1">
            <a:avLst/>
          </a:prstGeom>
          <a:noFill/>
          <a:ln cap="flat" cmpd="sng" w="9525">
            <a:solidFill>
              <a:srgbClr val="D8D8D8"/>
            </a:solidFill>
            <a:prstDash val="solid"/>
            <a:round/>
            <a:headEnd len="sm" w="sm" type="none"/>
            <a:tailEnd len="sm" w="sm" type="none"/>
          </a:ln>
        </p:spPr>
      </p:cxnSp>
      <p:cxnSp>
        <p:nvCxnSpPr>
          <p:cNvPr id="344" name="Google Shape;344;p53"/>
          <p:cNvCxnSpPr/>
          <p:nvPr/>
        </p:nvCxnSpPr>
        <p:spPr>
          <a:xfrm>
            <a:off x="2964180" y="412170"/>
            <a:ext cx="5760900" cy="0"/>
          </a:xfrm>
          <a:prstGeom prst="straightConnector1">
            <a:avLst/>
          </a:prstGeom>
          <a:noFill/>
          <a:ln cap="flat" cmpd="sng" w="9525">
            <a:solidFill>
              <a:srgbClr val="7F7F7F"/>
            </a:solidFill>
            <a:prstDash val="solid"/>
            <a:round/>
            <a:headEnd len="sm" w="sm" type="none"/>
            <a:tailEnd len="sm" w="sm" type="none"/>
          </a:ln>
        </p:spPr>
      </p:cxnSp>
      <p:sp>
        <p:nvSpPr>
          <p:cNvPr id="345" name="Google Shape;345;p53"/>
          <p:cNvSpPr/>
          <p:nvPr/>
        </p:nvSpPr>
        <p:spPr>
          <a:xfrm>
            <a:off x="419100" y="640080"/>
            <a:ext cx="2377500" cy="1325100"/>
          </a:xfrm>
          <a:prstGeom prst="rect">
            <a:avLst/>
          </a:prstGeom>
          <a:solidFill>
            <a:srgbClr val="172C34">
              <a:alpha val="706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Roboto"/>
              <a:ea typeface="Roboto"/>
              <a:cs typeface="Roboto"/>
              <a:sym typeface="Roboto"/>
            </a:endParaRPr>
          </a:p>
        </p:txBody>
      </p:sp>
      <p:sp>
        <p:nvSpPr>
          <p:cNvPr id="346" name="Google Shape;346;p53"/>
          <p:cNvSpPr txBox="1"/>
          <p:nvPr>
            <p:ph type="title"/>
          </p:nvPr>
        </p:nvSpPr>
        <p:spPr>
          <a:xfrm>
            <a:off x="502920" y="731520"/>
            <a:ext cx="2194500" cy="11430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47" name="Google Shape;347;p53"/>
          <p:cNvSpPr txBox="1"/>
          <p:nvPr>
            <p:ph idx="1" type="body"/>
          </p:nvPr>
        </p:nvSpPr>
        <p:spPr>
          <a:xfrm>
            <a:off x="419100" y="2103119"/>
            <a:ext cx="2377500" cy="2377500"/>
          </a:xfrm>
          <a:prstGeom prst="rect">
            <a:avLst/>
          </a:prstGeom>
          <a:noFill/>
          <a:ln>
            <a:noFill/>
          </a:ln>
        </p:spPr>
        <p:txBody>
          <a:bodyPr anchorCtr="0" anchor="t" bIns="45700" lIns="91425" spcFirstLastPara="1" rIns="0" wrap="square" tIns="45700">
            <a:noAutofit/>
          </a:bodyPr>
          <a:lstStyle>
            <a:lvl1pPr indent="-292100" lvl="0" marL="457200" rtl="0" algn="l">
              <a:lnSpc>
                <a:spcPct val="100000"/>
              </a:lnSpc>
              <a:spcBef>
                <a:spcPts val="0"/>
              </a:spcBef>
              <a:spcAft>
                <a:spcPts val="0"/>
              </a:spcAft>
              <a:buClr>
                <a:srgbClr val="BFBFBF"/>
              </a:buClr>
              <a:buSzPts val="1000"/>
              <a:buFont typeface="Roboto"/>
              <a:buChar char="•"/>
              <a:defRPr b="0" i="0" sz="1200">
                <a:solidFill>
                  <a:srgbClr val="7F7F7F"/>
                </a:solidFill>
                <a:latin typeface="Roboto"/>
                <a:ea typeface="Roboto"/>
                <a:cs typeface="Roboto"/>
                <a:sym typeface="Roboto"/>
              </a:defRPr>
            </a:lvl1pPr>
            <a:lvl2pPr indent="-292100" lvl="1" marL="914400" rtl="0" algn="l">
              <a:lnSpc>
                <a:spcPct val="100000"/>
              </a:lnSpc>
              <a:spcBef>
                <a:spcPts val="600"/>
              </a:spcBef>
              <a:spcAft>
                <a:spcPts val="0"/>
              </a:spcAft>
              <a:buClr>
                <a:srgbClr val="BFBFBF"/>
              </a:buClr>
              <a:buSzPts val="1000"/>
              <a:buChar char="–"/>
              <a:defRPr b="0" i="0" sz="1200">
                <a:solidFill>
                  <a:srgbClr val="7F7F7F"/>
                </a:solidFill>
                <a:latin typeface="Roboto"/>
                <a:ea typeface="Roboto"/>
                <a:cs typeface="Roboto"/>
                <a:sym typeface="Roboto"/>
              </a:defRPr>
            </a:lvl2pPr>
            <a:lvl3pPr indent="-292100" lvl="2" marL="1371600" rtl="0" algn="l">
              <a:lnSpc>
                <a:spcPct val="100000"/>
              </a:lnSpc>
              <a:spcBef>
                <a:spcPts val="600"/>
              </a:spcBef>
              <a:spcAft>
                <a:spcPts val="0"/>
              </a:spcAft>
              <a:buClr>
                <a:srgbClr val="BFBFBF"/>
              </a:buClr>
              <a:buSzPts val="1000"/>
              <a:buFont typeface="Roboto"/>
              <a:buChar char="•"/>
              <a:defRPr b="0" i="0" sz="1200">
                <a:solidFill>
                  <a:srgbClr val="7F7F7F"/>
                </a:solidFill>
                <a:latin typeface="Roboto"/>
                <a:ea typeface="Roboto"/>
                <a:cs typeface="Roboto"/>
                <a:sym typeface="Roboto"/>
              </a:defRPr>
            </a:lvl3pPr>
            <a:lvl4pPr indent="-292100" lvl="3" marL="1828800" rtl="0" algn="l">
              <a:lnSpc>
                <a:spcPct val="100000"/>
              </a:lnSpc>
              <a:spcBef>
                <a:spcPts val="600"/>
              </a:spcBef>
              <a:spcAft>
                <a:spcPts val="0"/>
              </a:spcAft>
              <a:buClr>
                <a:srgbClr val="BFBFBF"/>
              </a:buClr>
              <a:buSzPts val="1000"/>
              <a:buChar char="–"/>
              <a:defRPr b="0" i="0" sz="1200">
                <a:solidFill>
                  <a:srgbClr val="7F7F7F"/>
                </a:solidFill>
                <a:latin typeface="Roboto"/>
                <a:ea typeface="Roboto"/>
                <a:cs typeface="Roboto"/>
                <a:sym typeface="Roboto"/>
              </a:defRPr>
            </a:lvl4pPr>
            <a:lvl5pPr indent="-292100" lvl="4" marL="2286000" rtl="0" algn="l">
              <a:lnSpc>
                <a:spcPct val="100000"/>
              </a:lnSpc>
              <a:spcBef>
                <a:spcPts val="600"/>
              </a:spcBef>
              <a:spcAft>
                <a:spcPts val="0"/>
              </a:spcAft>
              <a:buClr>
                <a:srgbClr val="BFBFBF"/>
              </a:buClr>
              <a:buSzPts val="1000"/>
              <a:buFont typeface="Roboto"/>
              <a:buChar char="•"/>
              <a:defRPr b="0" i="0" sz="1200">
                <a:solidFill>
                  <a:srgbClr val="7F7F7F"/>
                </a:solidFill>
                <a:latin typeface="Roboto"/>
                <a:ea typeface="Roboto"/>
                <a:cs typeface="Roboto"/>
                <a:sym typeface="Roboto"/>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400"/>
              </a:spcBef>
              <a:spcAft>
                <a:spcPts val="0"/>
              </a:spcAft>
              <a:buClr>
                <a:schemeClr val="dk1"/>
              </a:buClr>
              <a:buSzPts val="1800"/>
              <a:buChar char="•"/>
              <a:defRPr/>
            </a:lvl7pPr>
            <a:lvl8pPr indent="-342900" lvl="7" marL="3657600" rtl="0" algn="l">
              <a:lnSpc>
                <a:spcPct val="100000"/>
              </a:lnSpc>
              <a:spcBef>
                <a:spcPts val="400"/>
              </a:spcBef>
              <a:spcAft>
                <a:spcPts val="0"/>
              </a:spcAft>
              <a:buClr>
                <a:schemeClr val="dk1"/>
              </a:buClr>
              <a:buSzPts val="1800"/>
              <a:buChar char="•"/>
              <a:defRPr/>
            </a:lvl8pPr>
            <a:lvl9pPr indent="-342900" lvl="8" marL="4114800" rtl="0" algn="l">
              <a:lnSpc>
                <a:spcPct val="100000"/>
              </a:lnSpc>
              <a:spcBef>
                <a:spcPts val="400"/>
              </a:spcBef>
              <a:spcAft>
                <a:spcPts val="0"/>
              </a:spcAft>
              <a:buClr>
                <a:schemeClr val="dk1"/>
              </a:buClr>
              <a:buSzPts val="1800"/>
              <a:buChar char="•"/>
              <a:defRPr/>
            </a:lvl9pPr>
          </a:lstStyle>
          <a:p/>
        </p:txBody>
      </p:sp>
      <p:pic>
        <p:nvPicPr>
          <p:cNvPr id="348" name="Google Shape;348;p53"/>
          <p:cNvPicPr preferRelativeResize="0"/>
          <p:nvPr/>
        </p:nvPicPr>
        <p:blipFill rotWithShape="1">
          <a:blip r:embed="rId2">
            <a:alphaModFix/>
          </a:blip>
          <a:srcRect b="0" l="0" r="0" t="0"/>
          <a:stretch/>
        </p:blipFill>
        <p:spPr>
          <a:xfrm>
            <a:off x="0" y="4640580"/>
            <a:ext cx="6907200" cy="502920"/>
          </a:xfrm>
          <a:prstGeom prst="rect">
            <a:avLst/>
          </a:prstGeom>
          <a:noFill/>
          <a:ln>
            <a:noFill/>
          </a:ln>
        </p:spPr>
      </p:pic>
      <p:sp>
        <p:nvSpPr>
          <p:cNvPr id="349" name="Google Shape;349;p53"/>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350" name="Google Shape;350;p53"/>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
        <p:nvSpPr>
          <p:cNvPr id="351" name="Google Shape;351;p53"/>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2022 Cloudera, Inc. All rights reserved.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ORANGE)">
  <p:cSld name="Rain (ORANGE)">
    <p:bg>
      <p:bgPr>
        <a:solidFill>
          <a:schemeClr val="accent1"/>
        </a:solidFill>
      </p:bgPr>
    </p:bg>
    <p:spTree>
      <p:nvGrpSpPr>
        <p:cNvPr id="352" name="Shape 352"/>
        <p:cNvGrpSpPr/>
        <p:nvPr/>
      </p:nvGrpSpPr>
      <p:grpSpPr>
        <a:xfrm>
          <a:off x="0" y="0"/>
          <a:ext cx="0" cy="0"/>
          <a:chOff x="0" y="0"/>
          <a:chExt cx="0" cy="0"/>
        </a:xfrm>
      </p:grpSpPr>
      <p:pic>
        <p:nvPicPr>
          <p:cNvPr id="353" name="Google Shape;353;p54"/>
          <p:cNvPicPr preferRelativeResize="0"/>
          <p:nvPr/>
        </p:nvPicPr>
        <p:blipFill rotWithShape="1">
          <a:blip r:embed="rId2">
            <a:alphaModFix/>
          </a:blip>
          <a:srcRect b="0" l="0" r="0" t="0"/>
          <a:stretch/>
        </p:blipFill>
        <p:spPr>
          <a:xfrm>
            <a:off x="0" y="0"/>
            <a:ext cx="9132725" cy="5143501"/>
          </a:xfrm>
          <a:prstGeom prst="rect">
            <a:avLst/>
          </a:prstGeom>
          <a:noFill/>
          <a:ln>
            <a:noFill/>
          </a:ln>
        </p:spPr>
      </p:pic>
      <p:sp>
        <p:nvSpPr>
          <p:cNvPr id="354" name="Google Shape;354;p54"/>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355" name="Google Shape;355;p54"/>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2F2F2"/>
                </a:solidFill>
                <a:latin typeface="Roboto"/>
                <a:ea typeface="Roboto"/>
                <a:cs typeface="Roboto"/>
                <a:sym typeface="Roboto"/>
              </a:rPr>
              <a:t>‹#›</a:t>
            </a:fld>
            <a:endParaRPr b="0" i="0" sz="600" u="none" cap="none" strike="noStrike">
              <a:solidFill>
                <a:srgbClr val="F2F2F2"/>
              </a:solidFill>
              <a:latin typeface="Roboto"/>
              <a:ea typeface="Roboto"/>
              <a:cs typeface="Roboto"/>
              <a:sym typeface="Roboto"/>
            </a:endParaRPr>
          </a:p>
        </p:txBody>
      </p:sp>
      <p:pic>
        <p:nvPicPr>
          <p:cNvPr id="356" name="Google Shape;356;p54"/>
          <p:cNvPicPr preferRelativeResize="0"/>
          <p:nvPr/>
        </p:nvPicPr>
        <p:blipFill rotWithShape="1">
          <a:blip r:embed="rId3">
            <a:alphaModFix/>
          </a:blip>
          <a:srcRect b="0" l="0" r="0" t="0"/>
          <a:stretch/>
        </p:blipFill>
        <p:spPr>
          <a:xfrm>
            <a:off x="0" y="4640580"/>
            <a:ext cx="6907200" cy="502920"/>
          </a:xfrm>
          <a:prstGeom prst="rect">
            <a:avLst/>
          </a:prstGeom>
          <a:noFill/>
          <a:ln>
            <a:noFill/>
          </a:ln>
        </p:spPr>
      </p:pic>
      <p:sp>
        <p:nvSpPr>
          <p:cNvPr id="357" name="Google Shape;357;p54"/>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2F2F2"/>
                </a:solidFill>
                <a:latin typeface="Roboto"/>
                <a:ea typeface="Roboto"/>
                <a:cs typeface="Roboto"/>
                <a:sym typeface="Roboto"/>
              </a:rPr>
              <a:t>© 2022 Cloudera, Inc. All rights reserved.</a:t>
            </a:r>
            <a:endParaRPr b="0" i="0" sz="600" u="none" cap="none" strike="noStrike">
              <a:solidFill>
                <a:srgbClr val="F2F2F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BLUE)">
  <p:cSld name="Rain (BLUE)">
    <p:bg>
      <p:bgPr>
        <a:solidFill>
          <a:schemeClr val="accent3"/>
        </a:solidFill>
      </p:bgPr>
    </p:bg>
    <p:spTree>
      <p:nvGrpSpPr>
        <p:cNvPr id="358" name="Shape 358"/>
        <p:cNvGrpSpPr/>
        <p:nvPr/>
      </p:nvGrpSpPr>
      <p:grpSpPr>
        <a:xfrm>
          <a:off x="0" y="0"/>
          <a:ext cx="0" cy="0"/>
          <a:chOff x="0" y="0"/>
          <a:chExt cx="0" cy="0"/>
        </a:xfrm>
      </p:grpSpPr>
      <p:pic>
        <p:nvPicPr>
          <p:cNvPr id="359" name="Google Shape;359;p55"/>
          <p:cNvPicPr preferRelativeResize="0"/>
          <p:nvPr/>
        </p:nvPicPr>
        <p:blipFill rotWithShape="1">
          <a:blip r:embed="rId2">
            <a:alphaModFix/>
          </a:blip>
          <a:srcRect b="0" l="0" r="0" t="0"/>
          <a:stretch/>
        </p:blipFill>
        <p:spPr>
          <a:xfrm>
            <a:off x="0" y="0"/>
            <a:ext cx="9132725" cy="5143501"/>
          </a:xfrm>
          <a:prstGeom prst="rect">
            <a:avLst/>
          </a:prstGeom>
          <a:noFill/>
          <a:ln>
            <a:noFill/>
          </a:ln>
        </p:spPr>
      </p:pic>
      <p:pic>
        <p:nvPicPr>
          <p:cNvPr id="360" name="Google Shape;360;p55"/>
          <p:cNvPicPr preferRelativeResize="0"/>
          <p:nvPr/>
        </p:nvPicPr>
        <p:blipFill rotWithShape="1">
          <a:blip r:embed="rId3">
            <a:alphaModFix/>
          </a:blip>
          <a:srcRect b="0" l="0" r="0" t="0"/>
          <a:stretch/>
        </p:blipFill>
        <p:spPr>
          <a:xfrm>
            <a:off x="0" y="4640580"/>
            <a:ext cx="6907200" cy="502920"/>
          </a:xfrm>
          <a:prstGeom prst="rect">
            <a:avLst/>
          </a:prstGeom>
          <a:noFill/>
          <a:ln>
            <a:noFill/>
          </a:ln>
        </p:spPr>
      </p:pic>
      <p:sp>
        <p:nvSpPr>
          <p:cNvPr id="361" name="Google Shape;361;p55"/>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362" name="Google Shape;362;p55"/>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2F2F2"/>
                </a:solidFill>
                <a:latin typeface="Roboto"/>
                <a:ea typeface="Roboto"/>
                <a:cs typeface="Roboto"/>
                <a:sym typeface="Roboto"/>
              </a:rPr>
              <a:t>© 2022 Cloudera, Inc. All rights reserved.</a:t>
            </a:r>
            <a:endParaRPr b="0" i="0" sz="1400" u="none" cap="none" strike="noStrike">
              <a:solidFill>
                <a:srgbClr val="000000"/>
              </a:solidFill>
              <a:latin typeface="Arial"/>
              <a:ea typeface="Arial"/>
              <a:cs typeface="Arial"/>
              <a:sym typeface="Arial"/>
            </a:endParaRPr>
          </a:p>
        </p:txBody>
      </p:sp>
      <p:sp>
        <p:nvSpPr>
          <p:cNvPr id="363" name="Google Shape;363;p55"/>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2F2F2"/>
                </a:solidFill>
                <a:latin typeface="Roboto"/>
                <a:ea typeface="Roboto"/>
                <a:cs typeface="Roboto"/>
                <a:sym typeface="Roboto"/>
              </a:rPr>
              <a:t>‹#›</a:t>
            </a:fld>
            <a:endParaRPr b="0" i="0" sz="600" u="none" cap="none" strike="noStrike">
              <a:solidFill>
                <a:srgbClr val="F2F2F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MINT)">
  <p:cSld name="Rain (MINT)">
    <p:bg>
      <p:bgPr>
        <a:solidFill>
          <a:schemeClr val="accent2"/>
        </a:solidFill>
      </p:bgPr>
    </p:bg>
    <p:spTree>
      <p:nvGrpSpPr>
        <p:cNvPr id="364" name="Shape 364"/>
        <p:cNvGrpSpPr/>
        <p:nvPr/>
      </p:nvGrpSpPr>
      <p:grpSpPr>
        <a:xfrm>
          <a:off x="0" y="0"/>
          <a:ext cx="0" cy="0"/>
          <a:chOff x="0" y="0"/>
          <a:chExt cx="0" cy="0"/>
        </a:xfrm>
      </p:grpSpPr>
      <p:pic>
        <p:nvPicPr>
          <p:cNvPr id="365" name="Google Shape;365;p56"/>
          <p:cNvPicPr preferRelativeResize="0"/>
          <p:nvPr/>
        </p:nvPicPr>
        <p:blipFill rotWithShape="1">
          <a:blip r:embed="rId2">
            <a:alphaModFix/>
          </a:blip>
          <a:srcRect b="0" l="0" r="0" t="0"/>
          <a:stretch/>
        </p:blipFill>
        <p:spPr>
          <a:xfrm>
            <a:off x="0" y="1"/>
            <a:ext cx="9132725" cy="5143501"/>
          </a:xfrm>
          <a:prstGeom prst="rect">
            <a:avLst/>
          </a:prstGeom>
          <a:noFill/>
          <a:ln>
            <a:noFill/>
          </a:ln>
        </p:spPr>
      </p:pic>
      <p:pic>
        <p:nvPicPr>
          <p:cNvPr id="366" name="Google Shape;366;p56"/>
          <p:cNvPicPr preferRelativeResize="0"/>
          <p:nvPr/>
        </p:nvPicPr>
        <p:blipFill rotWithShape="1">
          <a:blip r:embed="rId3">
            <a:alphaModFix/>
          </a:blip>
          <a:srcRect b="0" l="0" r="0" t="0"/>
          <a:stretch/>
        </p:blipFill>
        <p:spPr>
          <a:xfrm>
            <a:off x="0" y="4640580"/>
            <a:ext cx="6907200" cy="502920"/>
          </a:xfrm>
          <a:prstGeom prst="rect">
            <a:avLst/>
          </a:prstGeom>
          <a:noFill/>
          <a:ln>
            <a:noFill/>
          </a:ln>
        </p:spPr>
      </p:pic>
      <p:sp>
        <p:nvSpPr>
          <p:cNvPr id="367" name="Google Shape;367;p56"/>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368" name="Google Shape;368;p56"/>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2F2F2"/>
                </a:solidFill>
                <a:latin typeface="Roboto"/>
                <a:ea typeface="Roboto"/>
                <a:cs typeface="Roboto"/>
                <a:sym typeface="Roboto"/>
              </a:rPr>
              <a:t>© 2022 Cloudera, Inc. All rights reserved.</a:t>
            </a:r>
            <a:endParaRPr b="0" i="0" sz="1400" u="none" cap="none" strike="noStrike">
              <a:solidFill>
                <a:srgbClr val="000000"/>
              </a:solidFill>
              <a:latin typeface="Arial"/>
              <a:ea typeface="Arial"/>
              <a:cs typeface="Arial"/>
              <a:sym typeface="Arial"/>
            </a:endParaRPr>
          </a:p>
        </p:txBody>
      </p:sp>
      <p:sp>
        <p:nvSpPr>
          <p:cNvPr id="369" name="Google Shape;369;p56"/>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F2F2F2"/>
                </a:solidFill>
                <a:latin typeface="Roboto"/>
                <a:ea typeface="Roboto"/>
                <a:cs typeface="Roboto"/>
                <a:sym typeface="Roboto"/>
              </a:rPr>
              <a:t>‹#›</a:t>
            </a:fld>
            <a:endParaRPr b="0" i="0" sz="600" u="none" cap="none" strike="noStrike">
              <a:solidFill>
                <a:srgbClr val="F2F2F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p:cSld name="Rain">
    <p:bg>
      <p:bgPr>
        <a:solidFill>
          <a:schemeClr val="lt1"/>
        </a:solidFill>
      </p:bgPr>
    </p:bg>
    <p:spTree>
      <p:nvGrpSpPr>
        <p:cNvPr id="370" name="Shape 370"/>
        <p:cNvGrpSpPr/>
        <p:nvPr/>
      </p:nvGrpSpPr>
      <p:grpSpPr>
        <a:xfrm>
          <a:off x="0" y="0"/>
          <a:ext cx="0" cy="0"/>
          <a:chOff x="0" y="0"/>
          <a:chExt cx="0" cy="0"/>
        </a:xfrm>
      </p:grpSpPr>
      <p:pic>
        <p:nvPicPr>
          <p:cNvPr id="371" name="Google Shape;371;p57"/>
          <p:cNvPicPr preferRelativeResize="0"/>
          <p:nvPr/>
        </p:nvPicPr>
        <p:blipFill rotWithShape="1">
          <a:blip r:embed="rId2">
            <a:alphaModFix/>
          </a:blip>
          <a:srcRect b="0" l="0" r="0" t="0"/>
          <a:stretch/>
        </p:blipFill>
        <p:spPr>
          <a:xfrm>
            <a:off x="0" y="4640580"/>
            <a:ext cx="6907200" cy="502920"/>
          </a:xfrm>
          <a:prstGeom prst="rect">
            <a:avLst/>
          </a:prstGeom>
          <a:noFill/>
          <a:ln>
            <a:noFill/>
          </a:ln>
        </p:spPr>
      </p:pic>
      <p:sp>
        <p:nvSpPr>
          <p:cNvPr id="372" name="Google Shape;372;p57"/>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pic>
        <p:nvPicPr>
          <p:cNvPr id="373" name="Google Shape;373;p57"/>
          <p:cNvPicPr preferRelativeResize="0"/>
          <p:nvPr/>
        </p:nvPicPr>
        <p:blipFill rotWithShape="1">
          <a:blip r:embed="rId3">
            <a:alphaModFix amt="56000"/>
          </a:blip>
          <a:srcRect b="0" l="0" r="0" t="0"/>
          <a:stretch/>
        </p:blipFill>
        <p:spPr>
          <a:xfrm>
            <a:off x="0" y="0"/>
            <a:ext cx="9144000" cy="5143501"/>
          </a:xfrm>
          <a:prstGeom prst="rect">
            <a:avLst/>
          </a:prstGeom>
          <a:noFill/>
          <a:ln>
            <a:noFill/>
          </a:ln>
        </p:spPr>
      </p:pic>
      <p:sp>
        <p:nvSpPr>
          <p:cNvPr id="374" name="Google Shape;374;p57"/>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
        <p:nvSpPr>
          <p:cNvPr id="375" name="Google Shape;375;p57"/>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2022 Cloudera, Inc. All rights reserved.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WHITE)">
  <p:cSld name="Blank NO Footer (WHITE)">
    <p:spTree>
      <p:nvGrpSpPr>
        <p:cNvPr id="376" name="Shape 376"/>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ORANGE)">
  <p:cSld name="Blank NO Footer (ORANGE)">
    <p:bg>
      <p:bgPr>
        <a:solidFill>
          <a:schemeClr val="accent1"/>
        </a:solidFill>
      </p:bgPr>
    </p:bg>
    <p:spTree>
      <p:nvGrpSpPr>
        <p:cNvPr id="377" name="Shape 377"/>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DARK)">
  <p:cSld name="Blank NO Footer (DARK)">
    <p:bg>
      <p:bgPr>
        <a:solidFill>
          <a:srgbClr val="2D3C44"/>
        </a:solidFill>
      </p:bgPr>
    </p:bg>
    <p:spTree>
      <p:nvGrpSpPr>
        <p:cNvPr id="378" name="Shape 378"/>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379" name="Shape 379"/>
        <p:cNvGrpSpPr/>
        <p:nvPr/>
      </p:nvGrpSpPr>
      <p:grpSpPr>
        <a:xfrm>
          <a:off x="0" y="0"/>
          <a:ext cx="0" cy="0"/>
          <a:chOff x="0" y="0"/>
          <a:chExt cx="0" cy="0"/>
        </a:xfrm>
      </p:grpSpPr>
      <p:sp>
        <p:nvSpPr>
          <p:cNvPr id="380" name="Google Shape;380;p61"/>
          <p:cNvSpPr txBox="1"/>
          <p:nvPr>
            <p:ph idx="12" type="sldNum"/>
          </p:nvPr>
        </p:nvSpPr>
        <p:spPr>
          <a:xfrm>
            <a:off x="8523541" y="4695623"/>
            <a:ext cx="548700" cy="393600"/>
          </a:xfrm>
          <a:prstGeom prst="rect">
            <a:avLst/>
          </a:prstGeom>
          <a:noFill/>
          <a:ln>
            <a:noFill/>
          </a:ln>
        </p:spPr>
        <p:txBody>
          <a:bodyPr anchorCtr="0" anchor="ctr" bIns="45725" lIns="45725" spcFirstLastPara="1" rIns="45725" wrap="square" tIns="4572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Multi-use w/ Subtitle">
  <p:cSld name="1_Multi-use w/ Subtitle">
    <p:spTree>
      <p:nvGrpSpPr>
        <p:cNvPr id="381" name="Shape 381"/>
        <p:cNvGrpSpPr/>
        <p:nvPr/>
      </p:nvGrpSpPr>
      <p:grpSpPr>
        <a:xfrm>
          <a:off x="0" y="0"/>
          <a:ext cx="0" cy="0"/>
          <a:chOff x="0" y="0"/>
          <a:chExt cx="0" cy="0"/>
        </a:xfrm>
      </p:grpSpPr>
      <p:pic>
        <p:nvPicPr>
          <p:cNvPr id="382" name="Google Shape;382;p62"/>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383" name="Google Shape;383;p62"/>
          <p:cNvSpPr txBox="1"/>
          <p:nvPr>
            <p:ph type="title"/>
          </p:nvPr>
        </p:nvSpPr>
        <p:spPr>
          <a:xfrm>
            <a:off x="419100" y="457200"/>
            <a:ext cx="8305800" cy="417600"/>
          </a:xfrm>
          <a:prstGeom prst="rect">
            <a:avLst/>
          </a:prstGeom>
          <a:noFill/>
          <a:ln>
            <a:noFill/>
          </a:ln>
        </p:spPr>
        <p:txBody>
          <a:bodyPr anchorCtr="0" anchor="t" bIns="91425" lIns="0" spcFirstLastPara="1" rIns="0" wrap="square" tIns="91425">
            <a:noAutofit/>
          </a:bodyPr>
          <a:lstStyle>
            <a:lvl1pPr lvl="0" rtl="0" algn="l">
              <a:lnSpc>
                <a:spcPct val="100000"/>
              </a:lnSpc>
              <a:spcBef>
                <a:spcPts val="0"/>
              </a:spcBef>
              <a:spcAft>
                <a:spcPts val="0"/>
              </a:spcAft>
              <a:buSzPts val="1400"/>
              <a:buChar char="●"/>
              <a:defRPr b="0" i="0" sz="2200" cap="none">
                <a:solidFill>
                  <a:schemeClr val="dk1"/>
                </a:solidFill>
                <a:latin typeface="Lato"/>
                <a:ea typeface="Lato"/>
                <a:cs typeface="Lato"/>
                <a:sym typeface="Lato"/>
              </a:defRPr>
            </a:lvl1pPr>
            <a:lvl2pPr lvl="1" rtl="0" algn="l">
              <a:lnSpc>
                <a:spcPct val="100000"/>
              </a:lnSpc>
              <a:spcBef>
                <a:spcPts val="0"/>
              </a:spcBef>
              <a:spcAft>
                <a:spcPts val="0"/>
              </a:spcAft>
              <a:buSzPts val="1400"/>
              <a:buChar char="○"/>
              <a:defRPr/>
            </a:lvl2pPr>
            <a:lvl3pPr lvl="2" rtl="0" algn="l">
              <a:lnSpc>
                <a:spcPct val="100000"/>
              </a:lnSpc>
              <a:spcBef>
                <a:spcPts val="0"/>
              </a:spcBef>
              <a:spcAft>
                <a:spcPts val="0"/>
              </a:spcAft>
              <a:buSzPts val="1400"/>
              <a:buChar char="■"/>
              <a:defRPr/>
            </a:lvl3pPr>
            <a:lvl4pPr lvl="3" rtl="0" algn="l">
              <a:lnSpc>
                <a:spcPct val="100000"/>
              </a:lnSpc>
              <a:spcBef>
                <a:spcPts val="0"/>
              </a:spcBef>
              <a:spcAft>
                <a:spcPts val="0"/>
              </a:spcAft>
              <a:buSzPts val="1400"/>
              <a:buChar char="●"/>
              <a:defRPr/>
            </a:lvl4pPr>
            <a:lvl5pPr lvl="4" rtl="0" algn="l">
              <a:lnSpc>
                <a:spcPct val="100000"/>
              </a:lnSpc>
              <a:spcBef>
                <a:spcPts val="0"/>
              </a:spcBef>
              <a:spcAft>
                <a:spcPts val="0"/>
              </a:spcAft>
              <a:buSzPts val="1400"/>
              <a:buChar char="○"/>
              <a:defRPr/>
            </a:lvl5pPr>
            <a:lvl6pPr lvl="5" rtl="0" algn="l">
              <a:lnSpc>
                <a:spcPct val="100000"/>
              </a:lnSpc>
              <a:spcBef>
                <a:spcPts val="0"/>
              </a:spcBef>
              <a:spcAft>
                <a:spcPts val="0"/>
              </a:spcAft>
              <a:buSzPts val="1400"/>
              <a:buChar char="■"/>
              <a:defRPr/>
            </a:lvl6pPr>
            <a:lvl7pPr lvl="6" rtl="0" algn="l">
              <a:lnSpc>
                <a:spcPct val="100000"/>
              </a:lnSpc>
              <a:spcBef>
                <a:spcPts val="0"/>
              </a:spcBef>
              <a:spcAft>
                <a:spcPts val="0"/>
              </a:spcAft>
              <a:buSzPts val="1400"/>
              <a:buChar char="●"/>
              <a:defRPr/>
            </a:lvl7pPr>
            <a:lvl8pPr lvl="7" rtl="0" algn="l">
              <a:lnSpc>
                <a:spcPct val="100000"/>
              </a:lnSpc>
              <a:spcBef>
                <a:spcPts val="0"/>
              </a:spcBef>
              <a:spcAft>
                <a:spcPts val="0"/>
              </a:spcAft>
              <a:buSzPts val="1400"/>
              <a:buChar char="○"/>
              <a:defRPr/>
            </a:lvl8pPr>
            <a:lvl9pPr lvl="8" rtl="0" algn="l">
              <a:lnSpc>
                <a:spcPct val="100000"/>
              </a:lnSpc>
              <a:spcBef>
                <a:spcPts val="0"/>
              </a:spcBef>
              <a:spcAft>
                <a:spcPts val="0"/>
              </a:spcAft>
              <a:buSzPts val="1400"/>
              <a:buChar char="■"/>
              <a:defRPr/>
            </a:lvl9pPr>
          </a:lstStyle>
          <a:p/>
        </p:txBody>
      </p:sp>
      <p:sp>
        <p:nvSpPr>
          <p:cNvPr id="384" name="Google Shape;384;p62"/>
          <p:cNvSpPr txBox="1"/>
          <p:nvPr>
            <p:ph idx="1" type="body"/>
          </p:nvPr>
        </p:nvSpPr>
        <p:spPr>
          <a:xfrm>
            <a:off x="419100" y="914400"/>
            <a:ext cx="8305800" cy="308100"/>
          </a:xfrm>
          <a:prstGeom prst="rect">
            <a:avLst/>
          </a:prstGeom>
          <a:noFill/>
          <a:ln>
            <a:noFill/>
          </a:ln>
        </p:spPr>
        <p:txBody>
          <a:bodyPr anchorCtr="0" anchor="t" bIns="45675" lIns="0" spcFirstLastPara="1" rIns="0" wrap="square" tIns="22850">
            <a:noAutofit/>
          </a:bodyPr>
          <a:lstStyle>
            <a:lvl1pPr indent="-228600" lvl="0" marL="457200" rtl="0" algn="l">
              <a:lnSpc>
                <a:spcPct val="100000"/>
              </a:lnSpc>
              <a:spcBef>
                <a:spcPts val="400"/>
              </a:spcBef>
              <a:spcAft>
                <a:spcPts val="0"/>
              </a:spcAft>
              <a:buSzPts val="1800"/>
              <a:buNone/>
              <a:defRPr b="0" i="0" sz="1600">
                <a:solidFill>
                  <a:schemeClr val="accent2"/>
                </a:solidFill>
                <a:latin typeface="Roboto"/>
                <a:ea typeface="Roboto"/>
                <a:cs typeface="Roboto"/>
                <a:sym typeface="Roboto"/>
              </a:defRPr>
            </a:lvl1pPr>
            <a:lvl2pPr indent="-228600" lvl="1" marL="914400" rtl="0" algn="l">
              <a:lnSpc>
                <a:spcPct val="100000"/>
              </a:lnSpc>
              <a:spcBef>
                <a:spcPts val="400"/>
              </a:spcBef>
              <a:spcAft>
                <a:spcPts val="0"/>
              </a:spcAft>
              <a:buSzPts val="1800"/>
              <a:buNone/>
              <a:defRPr sz="1600">
                <a:solidFill>
                  <a:schemeClr val="accent1"/>
                </a:solidFill>
              </a:defRPr>
            </a:lvl2pPr>
            <a:lvl3pPr indent="-228600" lvl="2" marL="1371600" rtl="0" algn="l">
              <a:lnSpc>
                <a:spcPct val="100000"/>
              </a:lnSpc>
              <a:spcBef>
                <a:spcPts val="400"/>
              </a:spcBef>
              <a:spcAft>
                <a:spcPts val="0"/>
              </a:spcAft>
              <a:buSzPts val="1800"/>
              <a:buNone/>
              <a:defRPr sz="1600">
                <a:solidFill>
                  <a:schemeClr val="accent1"/>
                </a:solidFill>
              </a:defRPr>
            </a:lvl3pPr>
            <a:lvl4pPr indent="-228600" lvl="3" marL="1828800" rtl="0" algn="l">
              <a:lnSpc>
                <a:spcPct val="100000"/>
              </a:lnSpc>
              <a:spcBef>
                <a:spcPts val="400"/>
              </a:spcBef>
              <a:spcAft>
                <a:spcPts val="0"/>
              </a:spcAft>
              <a:buSzPts val="1800"/>
              <a:buNone/>
              <a:defRPr sz="1600">
                <a:solidFill>
                  <a:schemeClr val="accent1"/>
                </a:solidFill>
              </a:defRPr>
            </a:lvl4pPr>
            <a:lvl5pPr indent="-228600" lvl="4" marL="2286000" rtl="0" algn="l">
              <a:lnSpc>
                <a:spcPct val="100000"/>
              </a:lnSpc>
              <a:spcBef>
                <a:spcPts val="400"/>
              </a:spcBef>
              <a:spcAft>
                <a:spcPts val="0"/>
              </a:spcAft>
              <a:buSzPts val="1800"/>
              <a:buNone/>
              <a:defRPr sz="1600">
                <a:solidFill>
                  <a:schemeClr val="accent1"/>
                </a:solidFill>
              </a:defRPr>
            </a:lvl5pPr>
            <a:lvl6pPr indent="-342900" lvl="5" marL="2743200" rtl="0" algn="l">
              <a:lnSpc>
                <a:spcPct val="100000"/>
              </a:lnSpc>
              <a:spcBef>
                <a:spcPts val="400"/>
              </a:spcBef>
              <a:spcAft>
                <a:spcPts val="0"/>
              </a:spcAft>
              <a:buSzPts val="1800"/>
              <a:buChar char="•"/>
              <a:defRPr/>
            </a:lvl6pPr>
            <a:lvl7pPr indent="-342900" lvl="6" marL="3200400" rtl="0" algn="l">
              <a:lnSpc>
                <a:spcPct val="100000"/>
              </a:lnSpc>
              <a:spcBef>
                <a:spcPts val="400"/>
              </a:spcBef>
              <a:spcAft>
                <a:spcPts val="0"/>
              </a:spcAft>
              <a:buSzPts val="1800"/>
              <a:buChar char="•"/>
              <a:defRPr/>
            </a:lvl7pPr>
            <a:lvl8pPr indent="-342900" lvl="7" marL="3657600" rtl="0" algn="l">
              <a:lnSpc>
                <a:spcPct val="100000"/>
              </a:lnSpc>
              <a:spcBef>
                <a:spcPts val="400"/>
              </a:spcBef>
              <a:spcAft>
                <a:spcPts val="0"/>
              </a:spcAft>
              <a:buSzPts val="1800"/>
              <a:buChar char="•"/>
              <a:defRPr/>
            </a:lvl8pPr>
            <a:lvl9pPr indent="-342900" lvl="8" marL="4114800" rtl="0" algn="l">
              <a:lnSpc>
                <a:spcPct val="100000"/>
              </a:lnSpc>
              <a:spcBef>
                <a:spcPts val="400"/>
              </a:spcBef>
              <a:spcAft>
                <a:spcPts val="0"/>
              </a:spcAft>
              <a:buSzPts val="1800"/>
              <a:buChar char="•"/>
              <a:defRPr/>
            </a:lvl9pPr>
          </a:lstStyle>
          <a:p/>
        </p:txBody>
      </p:sp>
      <p:sp>
        <p:nvSpPr>
          <p:cNvPr id="385" name="Google Shape;385;p62"/>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386" name="Google Shape;386;p62"/>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387" name="Google Shape;387;p62"/>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388" name="Google Shape;388;p62"/>
          <p:cNvSpPr txBox="1"/>
          <p:nvPr>
            <p:ph idx="11" type="ftr"/>
          </p:nvPr>
        </p:nvSpPr>
        <p:spPr>
          <a:xfrm>
            <a:off x="5440249" y="4767263"/>
            <a:ext cx="3086100" cy="2745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600" u="none" cap="none" strike="noStrike">
                <a:solidFill>
                  <a:srgbClr val="A5A5A5"/>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89" name="Google Shape;389;p62"/>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Roboto"/>
                <a:ea typeface="Roboto"/>
                <a:cs typeface="Roboto"/>
                <a:sym typeface="Roboto"/>
              </a:rPr>
              <a:t>© 20</a:t>
            </a:r>
            <a:r>
              <a:rPr lang="en" sz="600">
                <a:solidFill>
                  <a:srgbClr val="BFBFBF"/>
                </a:solidFill>
                <a:latin typeface="Roboto"/>
                <a:ea typeface="Roboto"/>
                <a:cs typeface="Roboto"/>
                <a:sym typeface="Roboto"/>
              </a:rPr>
              <a:t>22</a:t>
            </a:r>
            <a:r>
              <a:rPr b="0" i="0" lang="en" sz="600" u="none" cap="none" strike="noStrike">
                <a:solidFill>
                  <a:srgbClr val="BFBFBF"/>
                </a:solidFill>
                <a:latin typeface="Roboto"/>
                <a:ea typeface="Roboto"/>
                <a:cs typeface="Roboto"/>
                <a:sym typeface="Roboto"/>
              </a:rPr>
              <a:t> Cloudera, Inc. All rights reserved.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p:cSld name="Multi-Use w/ Subtitle">
    <p:spTree>
      <p:nvGrpSpPr>
        <p:cNvPr id="390" name="Shape 390"/>
        <p:cNvGrpSpPr/>
        <p:nvPr/>
      </p:nvGrpSpPr>
      <p:grpSpPr>
        <a:xfrm>
          <a:off x="0" y="0"/>
          <a:ext cx="0" cy="0"/>
          <a:chOff x="0" y="0"/>
          <a:chExt cx="0" cy="0"/>
        </a:xfrm>
      </p:grpSpPr>
      <p:pic>
        <p:nvPicPr>
          <p:cNvPr id="391" name="Google Shape;391;p63"/>
          <p:cNvPicPr preferRelativeResize="0"/>
          <p:nvPr/>
        </p:nvPicPr>
        <p:blipFill rotWithShape="1">
          <a:blip r:embed="rId2">
            <a:alphaModFix/>
          </a:blip>
          <a:srcRect b="0" l="0" r="0" t="0"/>
          <a:stretch/>
        </p:blipFill>
        <p:spPr>
          <a:xfrm>
            <a:off x="0" y="4640580"/>
            <a:ext cx="6907194" cy="502920"/>
          </a:xfrm>
          <a:prstGeom prst="rect">
            <a:avLst/>
          </a:prstGeom>
          <a:noFill/>
          <a:ln>
            <a:noFill/>
          </a:ln>
        </p:spPr>
      </p:pic>
      <p:sp>
        <p:nvSpPr>
          <p:cNvPr id="392" name="Google Shape;392;p63"/>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394" name="Google Shape;394;p63"/>
          <p:cNvSpPr txBox="1"/>
          <p:nvPr/>
        </p:nvSpPr>
        <p:spPr>
          <a:xfrm>
            <a:off x="6935783" y="4870691"/>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lang="en" sz="600">
                <a:solidFill>
                  <a:srgbClr val="A5A5A5"/>
                </a:solidFill>
                <a:latin typeface="Roboto"/>
                <a:ea typeface="Roboto"/>
                <a:cs typeface="Roboto"/>
                <a:sym typeface="Roboto"/>
              </a:rPr>
              <a:t>© 2022 Cloudera, Inc. All rights reserved.</a:t>
            </a:r>
            <a:endParaRPr b="0" i="0" sz="1400" u="none" cap="none" strike="noStrike">
              <a:solidFill>
                <a:srgbClr val="000000"/>
              </a:solidFill>
              <a:latin typeface="Arial"/>
              <a:ea typeface="Arial"/>
              <a:cs typeface="Arial"/>
              <a:sym typeface="Arial"/>
            </a:endParaRPr>
          </a:p>
        </p:txBody>
      </p:sp>
      <p:sp>
        <p:nvSpPr>
          <p:cNvPr id="395" name="Google Shape;395;p63"/>
          <p:cNvSpPr txBox="1"/>
          <p:nvPr>
            <p:ph type="title"/>
          </p:nvPr>
        </p:nvSpPr>
        <p:spPr>
          <a:xfrm>
            <a:off x="419100" y="428622"/>
            <a:ext cx="8305800" cy="417600"/>
          </a:xfrm>
          <a:prstGeom prst="rect">
            <a:avLst/>
          </a:prstGeom>
          <a:noFill/>
          <a:ln>
            <a:noFill/>
          </a:ln>
        </p:spPr>
        <p:txBody>
          <a:bodyPr anchorCtr="0" anchor="t" bIns="91425" lIns="0" spcFirstLastPara="1" rIns="0" wrap="square" tIns="91425">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6" name="Google Shape;396;p63"/>
          <p:cNvSpPr txBox="1"/>
          <p:nvPr>
            <p:ph idx="1" type="body"/>
          </p:nvPr>
        </p:nvSpPr>
        <p:spPr>
          <a:xfrm>
            <a:off x="419100" y="742512"/>
            <a:ext cx="8305800" cy="308100"/>
          </a:xfrm>
          <a:prstGeom prst="rect">
            <a:avLst/>
          </a:prstGeom>
          <a:noFill/>
          <a:ln>
            <a:noFill/>
          </a:ln>
        </p:spPr>
        <p:txBody>
          <a:bodyPr anchorCtr="0" anchor="t" bIns="45700" lIns="0" spcFirstLastPara="1" rIns="0" wrap="square" tIns="22850">
            <a:noAutofit/>
          </a:bodyPr>
          <a:lstStyle>
            <a:lvl1pPr indent="-228600" lvl="0" marL="457200" rtl="0" algn="l">
              <a:lnSpc>
                <a:spcPct val="100000"/>
              </a:lnSpc>
              <a:spcBef>
                <a:spcPts val="450"/>
              </a:spcBef>
              <a:spcAft>
                <a:spcPts val="0"/>
              </a:spcAft>
              <a:buSzPts val="1800"/>
              <a:buNone/>
              <a:defRPr b="0" i="0" sz="1600">
                <a:solidFill>
                  <a:schemeClr val="accent2"/>
                </a:solidFill>
                <a:latin typeface="Roboto"/>
                <a:ea typeface="Roboto"/>
                <a:cs typeface="Roboto"/>
                <a:sym typeface="Roboto"/>
              </a:defRPr>
            </a:lvl1pPr>
            <a:lvl2pPr indent="-228600" lvl="1" marL="914400" rtl="0" algn="l">
              <a:lnSpc>
                <a:spcPct val="100000"/>
              </a:lnSpc>
              <a:spcBef>
                <a:spcPts val="375"/>
              </a:spcBef>
              <a:spcAft>
                <a:spcPts val="0"/>
              </a:spcAft>
              <a:buSzPts val="1800"/>
              <a:buNone/>
              <a:defRPr sz="1600">
                <a:solidFill>
                  <a:schemeClr val="accent1"/>
                </a:solidFill>
              </a:defRPr>
            </a:lvl2pPr>
            <a:lvl3pPr indent="-228600" lvl="2" marL="1371600" rtl="0" algn="l">
              <a:lnSpc>
                <a:spcPct val="100000"/>
              </a:lnSpc>
              <a:spcBef>
                <a:spcPts val="300"/>
              </a:spcBef>
              <a:spcAft>
                <a:spcPts val="0"/>
              </a:spcAft>
              <a:buSzPts val="1800"/>
              <a:buNone/>
              <a:defRPr sz="1600">
                <a:solidFill>
                  <a:schemeClr val="accent1"/>
                </a:solidFill>
              </a:defRPr>
            </a:lvl3pPr>
            <a:lvl4pPr indent="-228600" lvl="3" marL="1828800" rtl="0" algn="l">
              <a:lnSpc>
                <a:spcPct val="100000"/>
              </a:lnSpc>
              <a:spcBef>
                <a:spcPts val="300"/>
              </a:spcBef>
              <a:spcAft>
                <a:spcPts val="0"/>
              </a:spcAft>
              <a:buSzPts val="1800"/>
              <a:buNone/>
              <a:defRPr sz="1600">
                <a:solidFill>
                  <a:schemeClr val="accent1"/>
                </a:solidFill>
              </a:defRPr>
            </a:lvl4pPr>
            <a:lvl5pPr indent="-228600" lvl="4" marL="2286000" rtl="0" algn="l">
              <a:lnSpc>
                <a:spcPct val="100000"/>
              </a:lnSpc>
              <a:spcBef>
                <a:spcPts val="300"/>
              </a:spcBef>
              <a:spcAft>
                <a:spcPts val="0"/>
              </a:spcAft>
              <a:buSzPts val="1800"/>
              <a:buNone/>
              <a:defRPr sz="1600">
                <a:solidFill>
                  <a:schemeClr val="accent1"/>
                </a:solidFill>
              </a:defRPr>
            </a:lvl5pPr>
            <a:lvl6pPr indent="-342900" lvl="5" marL="2743200" rtl="0" algn="l">
              <a:lnSpc>
                <a:spcPct val="100000"/>
              </a:lnSpc>
              <a:spcBef>
                <a:spcPts val="300"/>
              </a:spcBef>
              <a:spcAft>
                <a:spcPts val="0"/>
              </a:spcAft>
              <a:buSzPts val="1800"/>
              <a:buChar char="•"/>
              <a:defRPr/>
            </a:lvl6pPr>
            <a:lvl7pPr indent="-342900" lvl="6" marL="3200400" rtl="0" algn="l">
              <a:lnSpc>
                <a:spcPct val="100000"/>
              </a:lnSpc>
              <a:spcBef>
                <a:spcPts val="300"/>
              </a:spcBef>
              <a:spcAft>
                <a:spcPts val="0"/>
              </a:spcAft>
              <a:buSzPts val="1800"/>
              <a:buChar char="•"/>
              <a:defRPr/>
            </a:lvl7pPr>
            <a:lvl8pPr indent="-342900" lvl="7" marL="3657600" rtl="0" algn="l">
              <a:lnSpc>
                <a:spcPct val="100000"/>
              </a:lnSpc>
              <a:spcBef>
                <a:spcPts val="300"/>
              </a:spcBef>
              <a:spcAft>
                <a:spcPts val="0"/>
              </a:spcAft>
              <a:buSzPts val="1800"/>
              <a:buChar char="•"/>
              <a:defRPr/>
            </a:lvl8pPr>
            <a:lvl9pPr indent="-342900" lvl="8" marL="4114800" rtl="0" algn="l">
              <a:lnSpc>
                <a:spcPct val="100000"/>
              </a:lnSpc>
              <a:spcBef>
                <a:spcPts val="300"/>
              </a:spcBef>
              <a:spcAft>
                <a:spcPts val="0"/>
              </a:spcAft>
              <a:buSzPts val="1800"/>
              <a:buChar char="•"/>
              <a:defRPr/>
            </a:lvl9pPr>
          </a:lstStyle>
          <a:p/>
        </p:txBody>
      </p:sp>
      <p:cxnSp>
        <p:nvCxnSpPr>
          <p:cNvPr id="397" name="Google Shape;397;p63"/>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Blank w/ Footer">
  <p:cSld name="Multi-use Blank w/ Footer">
    <p:spTree>
      <p:nvGrpSpPr>
        <p:cNvPr id="398" name="Shape 398"/>
        <p:cNvGrpSpPr/>
        <p:nvPr/>
      </p:nvGrpSpPr>
      <p:grpSpPr>
        <a:xfrm>
          <a:off x="0" y="0"/>
          <a:ext cx="0" cy="0"/>
          <a:chOff x="0" y="0"/>
          <a:chExt cx="0" cy="0"/>
        </a:xfrm>
      </p:grpSpPr>
      <p:pic>
        <p:nvPicPr>
          <p:cNvPr id="399" name="Google Shape;399;p64"/>
          <p:cNvPicPr preferRelativeResize="0"/>
          <p:nvPr/>
        </p:nvPicPr>
        <p:blipFill rotWithShape="1">
          <a:blip r:embed="rId2">
            <a:alphaModFix/>
          </a:blip>
          <a:srcRect b="0" l="0" r="0" t="0"/>
          <a:stretch/>
        </p:blipFill>
        <p:spPr>
          <a:xfrm>
            <a:off x="0" y="4640580"/>
            <a:ext cx="6907193" cy="502920"/>
          </a:xfrm>
          <a:prstGeom prst="rect">
            <a:avLst/>
          </a:prstGeom>
          <a:noFill/>
          <a:ln>
            <a:noFill/>
          </a:ln>
        </p:spPr>
      </p:pic>
      <p:sp>
        <p:nvSpPr>
          <p:cNvPr id="400" name="Google Shape;400;p64"/>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dk1"/>
              </a:solidFill>
              <a:latin typeface="Roboto"/>
              <a:ea typeface="Roboto"/>
              <a:cs typeface="Roboto"/>
              <a:sym typeface="Roboto"/>
            </a:endParaRPr>
          </a:p>
        </p:txBody>
      </p:sp>
      <p:sp>
        <p:nvSpPr>
          <p:cNvPr id="401" name="Google Shape;401;p64"/>
          <p:cNvSpPr txBox="1"/>
          <p:nvPr/>
        </p:nvSpPr>
        <p:spPr>
          <a:xfrm>
            <a:off x="6954050" y="4856804"/>
            <a:ext cx="15411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 sz="600">
                <a:solidFill>
                  <a:srgbClr val="BFBFBF"/>
                </a:solidFill>
                <a:latin typeface="Roboto"/>
                <a:ea typeface="Roboto"/>
                <a:cs typeface="Roboto"/>
                <a:sym typeface="Roboto"/>
              </a:rPr>
              <a:t>© 2019 Cloudera, Inc. All rights reserved.</a:t>
            </a:r>
            <a:endParaRPr/>
          </a:p>
        </p:txBody>
      </p:sp>
      <p:sp>
        <p:nvSpPr>
          <p:cNvPr id="402" name="Google Shape;402;p64"/>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 sz="600">
                <a:solidFill>
                  <a:srgbClr val="BFBFBF"/>
                </a:solidFill>
                <a:latin typeface="Roboto"/>
                <a:ea typeface="Roboto"/>
                <a:cs typeface="Roboto"/>
                <a:sym typeface="Roboto"/>
              </a:rPr>
              <a:t>‹#›</a:t>
            </a:fld>
            <a:endParaRPr sz="600">
              <a:solidFill>
                <a:srgbClr val="BFBFB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ner Big Data Lines">
  <p:cSld name="Corner Diags (Animated)">
    <p:spTree>
      <p:nvGrpSpPr>
        <p:cNvPr id="403" name="Shape 403"/>
        <p:cNvGrpSpPr/>
        <p:nvPr/>
      </p:nvGrpSpPr>
      <p:grpSpPr>
        <a:xfrm>
          <a:off x="0" y="0"/>
          <a:ext cx="0" cy="0"/>
          <a:chOff x="0" y="0"/>
          <a:chExt cx="0" cy="0"/>
        </a:xfrm>
      </p:grpSpPr>
      <p:sp>
        <p:nvSpPr>
          <p:cNvPr id="404" name="Google Shape;404;p65"/>
          <p:cNvSpPr/>
          <p:nvPr/>
        </p:nvSpPr>
        <p:spPr>
          <a:xfrm>
            <a:off x="3984812" y="2100263"/>
            <a:ext cx="4396800" cy="3043200"/>
          </a:xfrm>
          <a:prstGeom prst="parallelogram">
            <a:avLst>
              <a:gd fmla="val 100155" name="adj"/>
            </a:avLst>
          </a:prstGeom>
          <a:solidFill>
            <a:srgbClr val="D8D8D8">
              <a:alpha val="8157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Roboto"/>
              <a:ea typeface="Roboto"/>
              <a:cs typeface="Roboto"/>
              <a:sym typeface="Roboto"/>
            </a:endParaRPr>
          </a:p>
        </p:txBody>
      </p:sp>
      <p:sp>
        <p:nvSpPr>
          <p:cNvPr id="405" name="Google Shape;405;p65"/>
          <p:cNvSpPr/>
          <p:nvPr/>
        </p:nvSpPr>
        <p:spPr>
          <a:xfrm>
            <a:off x="2560216" y="0"/>
            <a:ext cx="6583800" cy="5143500"/>
          </a:xfrm>
          <a:prstGeom prst="parallelogram">
            <a:avLst>
              <a:gd fmla="val 100155"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Roboto"/>
              <a:ea typeface="Roboto"/>
              <a:cs typeface="Roboto"/>
              <a:sym typeface="Roboto"/>
            </a:endParaRPr>
          </a:p>
        </p:txBody>
      </p:sp>
      <p:sp>
        <p:nvSpPr>
          <p:cNvPr id="406" name="Google Shape;406;p65"/>
          <p:cNvSpPr/>
          <p:nvPr/>
        </p:nvSpPr>
        <p:spPr>
          <a:xfrm>
            <a:off x="5295145" y="1300602"/>
            <a:ext cx="3848855" cy="3842899"/>
          </a:xfrm>
          <a:custGeom>
            <a:rect b="b" l="l" r="r" t="t"/>
            <a:pathLst>
              <a:path extrusionOk="0" h="3842899" w="3848855">
                <a:moveTo>
                  <a:pt x="3848855" y="0"/>
                </a:moveTo>
                <a:lnTo>
                  <a:pt x="3848855" y="1415399"/>
                </a:lnTo>
                <a:lnTo>
                  <a:pt x="1417593" y="3842899"/>
                </a:lnTo>
                <a:lnTo>
                  <a:pt x="0" y="3842899"/>
                </a:lnTo>
                <a:lnTo>
                  <a:pt x="3848855"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Roboto"/>
              <a:ea typeface="Roboto"/>
              <a:cs typeface="Roboto"/>
              <a:sym typeface="Roboto"/>
            </a:endParaRPr>
          </a:p>
        </p:txBody>
      </p:sp>
      <p:sp>
        <p:nvSpPr>
          <p:cNvPr id="407" name="Google Shape;407;p65"/>
          <p:cNvSpPr/>
          <p:nvPr/>
        </p:nvSpPr>
        <p:spPr>
          <a:xfrm>
            <a:off x="6702545" y="2705824"/>
            <a:ext cx="2441455" cy="2437676"/>
          </a:xfrm>
          <a:custGeom>
            <a:rect b="b" l="l" r="r" t="t"/>
            <a:pathLst>
              <a:path extrusionOk="0" h="2437676" w="2441455">
                <a:moveTo>
                  <a:pt x="2441455" y="0"/>
                </a:moveTo>
                <a:lnTo>
                  <a:pt x="2441455" y="1299150"/>
                </a:lnTo>
                <a:lnTo>
                  <a:pt x="1301164" y="2437676"/>
                </a:lnTo>
                <a:lnTo>
                  <a:pt x="0" y="2437676"/>
                </a:lnTo>
                <a:lnTo>
                  <a:pt x="2441455" y="0"/>
                </a:lnTo>
                <a:close/>
              </a:path>
            </a:pathLst>
          </a:custGeom>
          <a:solidFill>
            <a:srgbClr val="D8D8D8">
              <a:alpha val="8157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Roboto"/>
              <a:ea typeface="Roboto"/>
              <a:cs typeface="Roboto"/>
              <a:sym typeface="Roboto"/>
            </a:endParaRPr>
          </a:p>
        </p:txBody>
      </p:sp>
      <p:sp>
        <p:nvSpPr>
          <p:cNvPr id="408" name="Google Shape;408;p65"/>
          <p:cNvSpPr/>
          <p:nvPr/>
        </p:nvSpPr>
        <p:spPr>
          <a:xfrm>
            <a:off x="7996919" y="3998194"/>
            <a:ext cx="1147081" cy="1145306"/>
          </a:xfrm>
          <a:custGeom>
            <a:rect b="b" l="l" r="r" t="t"/>
            <a:pathLst>
              <a:path extrusionOk="0" h="1145306" w="1147081">
                <a:moveTo>
                  <a:pt x="1147081" y="0"/>
                </a:moveTo>
                <a:lnTo>
                  <a:pt x="1147081" y="1145306"/>
                </a:lnTo>
                <a:lnTo>
                  <a:pt x="0" y="1145306"/>
                </a:lnTo>
                <a:lnTo>
                  <a:pt x="1147081" y="0"/>
                </a:lnTo>
                <a:close/>
              </a:path>
            </a:pathLst>
          </a:custGeom>
          <a:solidFill>
            <a:srgbClr val="F2F2F2">
              <a:alpha val="8157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par>
                                <p:cTn fill="hold" nodeType="withEffect" presetClass="entr" presetID="10" presetSubtype="0">
                                  <p:stCondLst>
                                    <p:cond delay="100"/>
                                  </p:stCondLst>
                                  <p:childTnLst>
                                    <p:set>
                                      <p:cBhvr>
                                        <p:cTn dur="1" fill="hold">
                                          <p:stCondLst>
                                            <p:cond delay="0"/>
                                          </p:stCondLst>
                                        </p:cTn>
                                        <p:tgtEl>
                                          <p:spTgt spid="404"/>
                                        </p:tgtEl>
                                        <p:attrNameLst>
                                          <p:attrName>style.visibility</p:attrName>
                                        </p:attrNameLst>
                                      </p:cBhvr>
                                      <p:to>
                                        <p:strVal val="visible"/>
                                      </p:to>
                                    </p:set>
                                    <p:animEffect filter="fade" transition="in">
                                      <p:cBhvr>
                                        <p:cTn dur="4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5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5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09" name="Shape 409"/>
        <p:cNvGrpSpPr/>
        <p:nvPr/>
      </p:nvGrpSpPr>
      <p:grpSpPr>
        <a:xfrm>
          <a:off x="0" y="0"/>
          <a:ext cx="0" cy="0"/>
          <a:chOff x="0" y="0"/>
          <a:chExt cx="0" cy="0"/>
        </a:xfrm>
      </p:grpSpPr>
      <p:sp>
        <p:nvSpPr>
          <p:cNvPr id="410" name="Google Shape;410;p6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411" name="Google Shape;411;p66"/>
          <p:cNvSpPr txBox="1"/>
          <p:nvPr>
            <p:ph idx="1" type="subTitle"/>
          </p:nvPr>
        </p:nvSpPr>
        <p:spPr>
          <a:xfrm>
            <a:off x="311700" y="2834125"/>
            <a:ext cx="8520600" cy="792600"/>
          </a:xfrm>
          <a:prstGeom prst="rect">
            <a:avLst/>
          </a:prstGeom>
        </p:spPr>
        <p:txBody>
          <a:bodyPr anchorCtr="0" anchor="t" bIns="45700" lIns="91425" spcFirstLastPara="1" rIns="91425" wrap="square" tIns="45700">
            <a:noAutofit/>
          </a:bodyPr>
          <a:lstStyle>
            <a:lvl1pPr lvl="0" rtl="0" algn="ctr">
              <a:lnSpc>
                <a:spcPct val="100000"/>
              </a:lnSpc>
              <a:spcBef>
                <a:spcPts val="5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3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412" name="Google Shape;412;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 Subtitle 1">
  <p:cSld name="1_Multi-Use w/ Subtitle">
    <p:spTree>
      <p:nvGrpSpPr>
        <p:cNvPr id="413" name="Shape 413"/>
        <p:cNvGrpSpPr/>
        <p:nvPr/>
      </p:nvGrpSpPr>
      <p:grpSpPr>
        <a:xfrm>
          <a:off x="0" y="0"/>
          <a:ext cx="0" cy="0"/>
          <a:chOff x="0" y="0"/>
          <a:chExt cx="0" cy="0"/>
        </a:xfrm>
      </p:grpSpPr>
      <p:pic>
        <p:nvPicPr>
          <p:cNvPr id="414" name="Google Shape;414;p67"/>
          <p:cNvPicPr preferRelativeResize="0"/>
          <p:nvPr/>
        </p:nvPicPr>
        <p:blipFill rotWithShape="1">
          <a:blip r:embed="rId2">
            <a:alphaModFix/>
          </a:blip>
          <a:srcRect b="0" l="0" r="0" t="0"/>
          <a:stretch/>
        </p:blipFill>
        <p:spPr>
          <a:xfrm>
            <a:off x="0" y="4640580"/>
            <a:ext cx="6907194" cy="502920"/>
          </a:xfrm>
          <a:prstGeom prst="rect">
            <a:avLst/>
          </a:prstGeom>
          <a:noFill/>
          <a:ln>
            <a:noFill/>
          </a:ln>
        </p:spPr>
      </p:pic>
      <p:sp>
        <p:nvSpPr>
          <p:cNvPr id="415" name="Google Shape;415;p67"/>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BFBFBF"/>
                </a:solidFill>
                <a:latin typeface="Roboto"/>
                <a:ea typeface="Roboto"/>
                <a:cs typeface="Roboto"/>
                <a:sym typeface="Roboto"/>
              </a:rPr>
              <a:t>‹#›</a:t>
            </a:fld>
            <a:endParaRPr b="0" i="0" sz="600" u="none" cap="none" strike="noStrike">
              <a:solidFill>
                <a:srgbClr val="BFBFBF"/>
              </a:solidFill>
              <a:latin typeface="Roboto"/>
              <a:ea typeface="Roboto"/>
              <a:cs typeface="Roboto"/>
              <a:sym typeface="Roboto"/>
            </a:endParaRPr>
          </a:p>
        </p:txBody>
      </p:sp>
      <p:sp>
        <p:nvSpPr>
          <p:cNvPr id="416" name="Google Shape;416;p67"/>
          <p:cNvSpPr txBox="1"/>
          <p:nvPr/>
        </p:nvSpPr>
        <p:spPr>
          <a:xfrm>
            <a:off x="6935783" y="4870691"/>
            <a:ext cx="15411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A5A5A5"/>
                </a:solidFill>
                <a:latin typeface="Roboto"/>
                <a:ea typeface="Roboto"/>
                <a:cs typeface="Roboto"/>
                <a:sym typeface="Roboto"/>
              </a:rPr>
              <a:t>© 2020 Cloudera, Inc. All rights reserved.</a:t>
            </a:r>
            <a:endParaRPr b="0" i="0" sz="1400" u="none" cap="none" strike="noStrike">
              <a:solidFill>
                <a:srgbClr val="000000"/>
              </a:solidFill>
              <a:latin typeface="Arial"/>
              <a:ea typeface="Arial"/>
              <a:cs typeface="Arial"/>
              <a:sym typeface="Arial"/>
            </a:endParaRPr>
          </a:p>
        </p:txBody>
      </p:sp>
      <p:sp>
        <p:nvSpPr>
          <p:cNvPr id="417" name="Google Shape;417;p67"/>
          <p:cNvSpPr txBox="1"/>
          <p:nvPr>
            <p:ph type="title"/>
          </p:nvPr>
        </p:nvSpPr>
        <p:spPr>
          <a:xfrm>
            <a:off x="419100" y="428622"/>
            <a:ext cx="8305800" cy="417600"/>
          </a:xfrm>
          <a:prstGeom prst="rect">
            <a:avLst/>
          </a:prstGeom>
          <a:noFill/>
          <a:ln>
            <a:noFill/>
          </a:ln>
        </p:spPr>
        <p:txBody>
          <a:bodyPr anchorCtr="0" anchor="t" bIns="91425" lIns="0" spcFirstLastPara="1" rIns="0" wrap="square" tIns="91425">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8" name="Google Shape;418;p67"/>
          <p:cNvSpPr txBox="1"/>
          <p:nvPr>
            <p:ph idx="1" type="body"/>
          </p:nvPr>
        </p:nvSpPr>
        <p:spPr>
          <a:xfrm>
            <a:off x="419100" y="742512"/>
            <a:ext cx="8305800" cy="308100"/>
          </a:xfrm>
          <a:prstGeom prst="rect">
            <a:avLst/>
          </a:prstGeom>
          <a:noFill/>
          <a:ln>
            <a:noFill/>
          </a:ln>
        </p:spPr>
        <p:txBody>
          <a:bodyPr anchorCtr="0" anchor="t" bIns="45700" lIns="0" spcFirstLastPara="1" rIns="0" wrap="square" tIns="22850">
            <a:noAutofit/>
          </a:bodyPr>
          <a:lstStyle>
            <a:lvl1pPr indent="-228600" lvl="0" marL="457200" rtl="0" algn="l">
              <a:lnSpc>
                <a:spcPct val="100000"/>
              </a:lnSpc>
              <a:spcBef>
                <a:spcPts val="450"/>
              </a:spcBef>
              <a:spcAft>
                <a:spcPts val="0"/>
              </a:spcAft>
              <a:buSzPts val="1800"/>
              <a:buNone/>
              <a:defRPr b="0" i="0" sz="1600">
                <a:solidFill>
                  <a:schemeClr val="accent2"/>
                </a:solidFill>
                <a:latin typeface="Roboto"/>
                <a:ea typeface="Roboto"/>
                <a:cs typeface="Roboto"/>
                <a:sym typeface="Roboto"/>
              </a:defRPr>
            </a:lvl1pPr>
            <a:lvl2pPr indent="-228600" lvl="1" marL="914400" rtl="0" algn="l">
              <a:lnSpc>
                <a:spcPct val="100000"/>
              </a:lnSpc>
              <a:spcBef>
                <a:spcPts val="375"/>
              </a:spcBef>
              <a:spcAft>
                <a:spcPts val="0"/>
              </a:spcAft>
              <a:buSzPts val="1800"/>
              <a:buNone/>
              <a:defRPr sz="1600">
                <a:solidFill>
                  <a:schemeClr val="accent1"/>
                </a:solidFill>
              </a:defRPr>
            </a:lvl2pPr>
            <a:lvl3pPr indent="-228600" lvl="2" marL="1371600" rtl="0" algn="l">
              <a:lnSpc>
                <a:spcPct val="100000"/>
              </a:lnSpc>
              <a:spcBef>
                <a:spcPts val="300"/>
              </a:spcBef>
              <a:spcAft>
                <a:spcPts val="0"/>
              </a:spcAft>
              <a:buSzPts val="1800"/>
              <a:buNone/>
              <a:defRPr sz="1600">
                <a:solidFill>
                  <a:schemeClr val="accent1"/>
                </a:solidFill>
              </a:defRPr>
            </a:lvl3pPr>
            <a:lvl4pPr indent="-228600" lvl="3" marL="1828800" rtl="0" algn="l">
              <a:lnSpc>
                <a:spcPct val="100000"/>
              </a:lnSpc>
              <a:spcBef>
                <a:spcPts val="300"/>
              </a:spcBef>
              <a:spcAft>
                <a:spcPts val="0"/>
              </a:spcAft>
              <a:buSzPts val="1800"/>
              <a:buNone/>
              <a:defRPr sz="1600">
                <a:solidFill>
                  <a:schemeClr val="accent1"/>
                </a:solidFill>
              </a:defRPr>
            </a:lvl4pPr>
            <a:lvl5pPr indent="-228600" lvl="4" marL="2286000" rtl="0" algn="l">
              <a:lnSpc>
                <a:spcPct val="100000"/>
              </a:lnSpc>
              <a:spcBef>
                <a:spcPts val="300"/>
              </a:spcBef>
              <a:spcAft>
                <a:spcPts val="0"/>
              </a:spcAft>
              <a:buSzPts val="1800"/>
              <a:buNone/>
              <a:defRPr sz="1600">
                <a:solidFill>
                  <a:schemeClr val="accent1"/>
                </a:solidFill>
              </a:defRPr>
            </a:lvl5pPr>
            <a:lvl6pPr indent="-342900" lvl="5" marL="2743200" rtl="0" algn="l">
              <a:lnSpc>
                <a:spcPct val="100000"/>
              </a:lnSpc>
              <a:spcBef>
                <a:spcPts val="300"/>
              </a:spcBef>
              <a:spcAft>
                <a:spcPts val="0"/>
              </a:spcAft>
              <a:buSzPts val="1800"/>
              <a:buChar char="•"/>
              <a:defRPr/>
            </a:lvl6pPr>
            <a:lvl7pPr indent="-342900" lvl="6" marL="3200400" rtl="0" algn="l">
              <a:lnSpc>
                <a:spcPct val="100000"/>
              </a:lnSpc>
              <a:spcBef>
                <a:spcPts val="300"/>
              </a:spcBef>
              <a:spcAft>
                <a:spcPts val="0"/>
              </a:spcAft>
              <a:buSzPts val="1800"/>
              <a:buChar char="•"/>
              <a:defRPr/>
            </a:lvl7pPr>
            <a:lvl8pPr indent="-342900" lvl="7" marL="3657600" rtl="0" algn="l">
              <a:lnSpc>
                <a:spcPct val="100000"/>
              </a:lnSpc>
              <a:spcBef>
                <a:spcPts val="300"/>
              </a:spcBef>
              <a:spcAft>
                <a:spcPts val="0"/>
              </a:spcAft>
              <a:buSzPts val="1800"/>
              <a:buChar char="•"/>
              <a:defRPr/>
            </a:lvl8pPr>
            <a:lvl9pPr indent="-342900" lvl="8" marL="4114800" rtl="0" algn="l">
              <a:lnSpc>
                <a:spcPct val="100000"/>
              </a:lnSpc>
              <a:spcBef>
                <a:spcPts val="300"/>
              </a:spcBef>
              <a:spcAft>
                <a:spcPts val="0"/>
              </a:spcAft>
              <a:buSzPts val="1800"/>
              <a:buChar char="•"/>
              <a:defRPr/>
            </a:lvl9pPr>
          </a:lstStyle>
          <a:p/>
        </p:txBody>
      </p:sp>
      <p:cxnSp>
        <p:nvCxnSpPr>
          <p:cNvPr id="419" name="Google Shape;419;p67"/>
          <p:cNvCxnSpPr/>
          <p:nvPr/>
        </p:nvCxnSpPr>
        <p:spPr>
          <a:xfrm>
            <a:off x="411480" y="412170"/>
            <a:ext cx="8321100" cy="0"/>
          </a:xfrm>
          <a:prstGeom prst="straightConnector1">
            <a:avLst/>
          </a:prstGeom>
          <a:noFill/>
          <a:ln cap="flat" cmpd="sng" w="9525">
            <a:solidFill>
              <a:srgbClr val="BFBFBF"/>
            </a:solidFill>
            <a:prstDash val="solid"/>
            <a:round/>
            <a:headEnd len="sm" w="sm" type="none"/>
            <a:tailEnd len="sm" w="sm" type="none"/>
          </a:ln>
        </p:spPr>
      </p:cxnSp>
      <p:sp>
        <p:nvSpPr>
          <p:cNvPr id="420" name="Google Shape;420;p67"/>
          <p:cNvSpPr/>
          <p:nvPr/>
        </p:nvSpPr>
        <p:spPr>
          <a:xfrm>
            <a:off x="411480" y="4852576"/>
            <a:ext cx="754380" cy="91894"/>
          </a:xfrm>
          <a:custGeom>
            <a:rect b="b" l="l" r="r" t="t"/>
            <a:pathLst>
              <a:path extrusionOk="0" h="1113864" w="9144000">
                <a:moveTo>
                  <a:pt x="5789292" y="24288"/>
                </a:moveTo>
                <a:lnTo>
                  <a:pt x="6718852" y="24288"/>
                </a:lnTo>
                <a:lnTo>
                  <a:pt x="6718852" y="244431"/>
                </a:lnTo>
                <a:lnTo>
                  <a:pt x="5942904" y="244431"/>
                </a:lnTo>
                <a:cubicBezTo>
                  <a:pt x="5906241" y="160891"/>
                  <a:pt x="5853800" y="87253"/>
                  <a:pt x="5789292" y="24288"/>
                </a:cubicBezTo>
                <a:close/>
                <a:moveTo>
                  <a:pt x="6592622" y="662440"/>
                </a:moveTo>
                <a:lnTo>
                  <a:pt x="6592622" y="444463"/>
                </a:lnTo>
                <a:lnTo>
                  <a:pt x="5997511" y="444463"/>
                </a:lnTo>
                <a:cubicBezTo>
                  <a:pt x="6002616" y="481746"/>
                  <a:pt x="6006174" y="519803"/>
                  <a:pt x="6006174" y="559407"/>
                </a:cubicBezTo>
                <a:cubicBezTo>
                  <a:pt x="6006027" y="593854"/>
                  <a:pt x="6003806" y="628260"/>
                  <a:pt x="5999522" y="662440"/>
                </a:cubicBezTo>
                <a:close/>
                <a:moveTo>
                  <a:pt x="5801049" y="1089576"/>
                </a:moveTo>
                <a:lnTo>
                  <a:pt x="6723803" y="1089576"/>
                </a:lnTo>
                <a:lnTo>
                  <a:pt x="6723803" y="869433"/>
                </a:lnTo>
                <a:lnTo>
                  <a:pt x="5946926" y="869433"/>
                </a:lnTo>
                <a:cubicBezTo>
                  <a:pt x="5912876" y="951495"/>
                  <a:pt x="5863350" y="1026236"/>
                  <a:pt x="5801049" y="1089576"/>
                </a:cubicBezTo>
                <a:close/>
                <a:moveTo>
                  <a:pt x="3168146" y="558634"/>
                </a:moveTo>
                <a:cubicBezTo>
                  <a:pt x="3168146" y="869897"/>
                  <a:pt x="2932237" y="1113864"/>
                  <a:pt x="2605522" y="1113864"/>
                </a:cubicBezTo>
                <a:cubicBezTo>
                  <a:pt x="2278807" y="1113864"/>
                  <a:pt x="2043052" y="869897"/>
                  <a:pt x="2043052" y="558634"/>
                </a:cubicBezTo>
                <a:cubicBezTo>
                  <a:pt x="2043052" y="247371"/>
                  <a:pt x="2278807" y="0"/>
                  <a:pt x="2605522" y="0"/>
                </a:cubicBezTo>
                <a:cubicBezTo>
                  <a:pt x="2932237" y="0"/>
                  <a:pt x="3168146" y="245360"/>
                  <a:pt x="3168146" y="558634"/>
                </a:cubicBezTo>
                <a:close/>
                <a:moveTo>
                  <a:pt x="2912127" y="558634"/>
                </a:moveTo>
                <a:cubicBezTo>
                  <a:pt x="2912127" y="364326"/>
                  <a:pt x="2784813" y="223392"/>
                  <a:pt x="2605522" y="223392"/>
                </a:cubicBezTo>
                <a:cubicBezTo>
                  <a:pt x="2426231" y="223392"/>
                  <a:pt x="2299072" y="364326"/>
                  <a:pt x="2299072" y="558634"/>
                </a:cubicBezTo>
                <a:cubicBezTo>
                  <a:pt x="2299072" y="752941"/>
                  <a:pt x="2426231" y="890472"/>
                  <a:pt x="2605522" y="890472"/>
                </a:cubicBezTo>
                <a:cubicBezTo>
                  <a:pt x="2784813" y="890472"/>
                  <a:pt x="2912127" y="750930"/>
                  <a:pt x="2912127" y="558634"/>
                </a:cubicBezTo>
                <a:close/>
                <a:moveTo>
                  <a:pt x="5688896" y="556932"/>
                </a:moveTo>
                <a:cubicBezTo>
                  <a:pt x="5688896" y="875466"/>
                  <a:pt x="5453915" y="1089576"/>
                  <a:pt x="5104305" y="1089576"/>
                </a:cubicBezTo>
                <a:lnTo>
                  <a:pt x="4677502" y="1089576"/>
                </a:lnTo>
                <a:lnTo>
                  <a:pt x="4677502" y="24288"/>
                </a:lnTo>
                <a:lnTo>
                  <a:pt x="5094095" y="24288"/>
                </a:lnTo>
                <a:cubicBezTo>
                  <a:pt x="5443550" y="24288"/>
                  <a:pt x="5688896" y="238398"/>
                  <a:pt x="5688896" y="556932"/>
                </a:cubicBezTo>
                <a:close/>
                <a:moveTo>
                  <a:pt x="5432876" y="556932"/>
                </a:moveTo>
                <a:cubicBezTo>
                  <a:pt x="5432876" y="364636"/>
                  <a:pt x="5293806" y="237315"/>
                  <a:pt x="5086979" y="237315"/>
                </a:cubicBezTo>
                <a:lnTo>
                  <a:pt x="4924240" y="237315"/>
                </a:lnTo>
                <a:lnTo>
                  <a:pt x="4924240" y="876704"/>
                </a:lnTo>
                <a:lnTo>
                  <a:pt x="5086979" y="876704"/>
                </a:lnTo>
                <a:cubicBezTo>
                  <a:pt x="5293806" y="876704"/>
                  <a:pt x="5432876" y="749228"/>
                  <a:pt x="5432876" y="556932"/>
                </a:cubicBezTo>
                <a:close/>
                <a:moveTo>
                  <a:pt x="570359" y="888925"/>
                </a:moveTo>
                <a:cubicBezTo>
                  <a:pt x="388129" y="888925"/>
                  <a:pt x="256020" y="745051"/>
                  <a:pt x="256020" y="556777"/>
                </a:cubicBezTo>
                <a:cubicBezTo>
                  <a:pt x="256020" y="368503"/>
                  <a:pt x="388129" y="225093"/>
                  <a:pt x="570359" y="225093"/>
                </a:cubicBezTo>
                <a:cubicBezTo>
                  <a:pt x="657916" y="225093"/>
                  <a:pt x="730468" y="256343"/>
                  <a:pt x="793738" y="316214"/>
                </a:cubicBezTo>
                <a:lnTo>
                  <a:pt x="952764" y="157179"/>
                </a:lnTo>
                <a:cubicBezTo>
                  <a:pt x="856544" y="58168"/>
                  <a:pt x="722579" y="0"/>
                  <a:pt x="567729" y="0"/>
                </a:cubicBezTo>
                <a:cubicBezTo>
                  <a:pt x="247047" y="0"/>
                  <a:pt x="0" y="244586"/>
                  <a:pt x="0" y="556932"/>
                </a:cubicBezTo>
                <a:cubicBezTo>
                  <a:pt x="0" y="869278"/>
                  <a:pt x="247047" y="1113864"/>
                  <a:pt x="567729" y="1113864"/>
                </a:cubicBezTo>
                <a:cubicBezTo>
                  <a:pt x="729540" y="1113864"/>
                  <a:pt x="871395" y="1048425"/>
                  <a:pt x="968079" y="938585"/>
                </a:cubicBezTo>
                <a:lnTo>
                  <a:pt x="809826" y="780324"/>
                </a:lnTo>
                <a:cubicBezTo>
                  <a:pt x="746092" y="850868"/>
                  <a:pt x="669828" y="888925"/>
                  <a:pt x="570359" y="888925"/>
                </a:cubicBezTo>
                <a:close/>
                <a:moveTo>
                  <a:pt x="1453047" y="24288"/>
                </a:moveTo>
                <a:lnTo>
                  <a:pt x="1206309" y="24288"/>
                </a:lnTo>
                <a:lnTo>
                  <a:pt x="1206309" y="1089576"/>
                </a:lnTo>
                <a:lnTo>
                  <a:pt x="1952711" y="1089576"/>
                </a:lnTo>
                <a:lnTo>
                  <a:pt x="1952711" y="872836"/>
                </a:lnTo>
                <a:lnTo>
                  <a:pt x="1453047" y="872836"/>
                </a:lnTo>
                <a:close/>
                <a:moveTo>
                  <a:pt x="7656766" y="731128"/>
                </a:moveTo>
                <a:lnTo>
                  <a:pt x="7960741" y="1089576"/>
                </a:lnTo>
                <a:lnTo>
                  <a:pt x="7673473" y="1089576"/>
                </a:lnTo>
                <a:lnTo>
                  <a:pt x="7390382" y="753251"/>
                </a:lnTo>
                <a:lnTo>
                  <a:pt x="7254560" y="753251"/>
                </a:lnTo>
                <a:lnTo>
                  <a:pt x="7254560" y="1089576"/>
                </a:lnTo>
                <a:lnTo>
                  <a:pt x="7012772" y="1089576"/>
                </a:lnTo>
                <a:lnTo>
                  <a:pt x="7012772" y="24288"/>
                </a:lnTo>
                <a:lnTo>
                  <a:pt x="7503927" y="24288"/>
                </a:lnTo>
                <a:cubicBezTo>
                  <a:pt x="7640987" y="24288"/>
                  <a:pt x="7741539" y="57704"/>
                  <a:pt x="7813626" y="119276"/>
                </a:cubicBezTo>
                <a:cubicBezTo>
                  <a:pt x="7885714" y="180848"/>
                  <a:pt x="7927637" y="275681"/>
                  <a:pt x="7927637" y="388305"/>
                </a:cubicBezTo>
                <a:cubicBezTo>
                  <a:pt x="7927637" y="529550"/>
                  <a:pt x="7867615" y="676054"/>
                  <a:pt x="7656766" y="731128"/>
                </a:cubicBezTo>
                <a:close/>
                <a:moveTo>
                  <a:pt x="7681053" y="391709"/>
                </a:moveTo>
                <a:cubicBezTo>
                  <a:pt x="7681053" y="344679"/>
                  <a:pt x="7662180" y="300743"/>
                  <a:pt x="7633717" y="275527"/>
                </a:cubicBezTo>
                <a:cubicBezTo>
                  <a:pt x="7601385" y="247216"/>
                  <a:pt x="7554977" y="232364"/>
                  <a:pt x="7490469" y="232364"/>
                </a:cubicBezTo>
                <a:lnTo>
                  <a:pt x="7254560" y="232364"/>
                </a:lnTo>
                <a:lnTo>
                  <a:pt x="7254560" y="552291"/>
                </a:lnTo>
                <a:lnTo>
                  <a:pt x="7491088" y="552291"/>
                </a:lnTo>
                <a:cubicBezTo>
                  <a:pt x="7554513" y="552291"/>
                  <a:pt x="7599529" y="537904"/>
                  <a:pt x="7631396" y="510521"/>
                </a:cubicBezTo>
                <a:cubicBezTo>
                  <a:pt x="7663263" y="483139"/>
                  <a:pt x="7681053" y="440131"/>
                  <a:pt x="7681053" y="391709"/>
                </a:cubicBezTo>
                <a:close/>
                <a:moveTo>
                  <a:pt x="9144619" y="1089576"/>
                </a:moveTo>
                <a:lnTo>
                  <a:pt x="8894942" y="1089576"/>
                </a:lnTo>
                <a:lnTo>
                  <a:pt x="8808622" y="872063"/>
                </a:lnTo>
                <a:lnTo>
                  <a:pt x="8355212" y="872063"/>
                </a:lnTo>
                <a:lnTo>
                  <a:pt x="8268738" y="1089576"/>
                </a:lnTo>
                <a:lnTo>
                  <a:pt x="8019215" y="1089576"/>
                </a:lnTo>
                <a:lnTo>
                  <a:pt x="8468913" y="24288"/>
                </a:lnTo>
                <a:lnTo>
                  <a:pt x="8689971" y="24288"/>
                </a:lnTo>
                <a:close/>
                <a:moveTo>
                  <a:pt x="8730192" y="674507"/>
                </a:moveTo>
                <a:lnTo>
                  <a:pt x="8581840" y="301207"/>
                </a:lnTo>
                <a:lnTo>
                  <a:pt x="8433642" y="674507"/>
                </a:lnTo>
                <a:close/>
                <a:moveTo>
                  <a:pt x="4123231" y="619896"/>
                </a:moveTo>
                <a:cubicBezTo>
                  <a:pt x="4123231" y="788678"/>
                  <a:pt x="4026237" y="890472"/>
                  <a:pt x="3890106" y="890472"/>
                </a:cubicBezTo>
                <a:cubicBezTo>
                  <a:pt x="3753975" y="890472"/>
                  <a:pt x="3656827" y="788678"/>
                  <a:pt x="3656827" y="619896"/>
                </a:cubicBezTo>
                <a:lnTo>
                  <a:pt x="3656827" y="24288"/>
                </a:lnTo>
                <a:lnTo>
                  <a:pt x="3410243" y="24288"/>
                </a:lnTo>
                <a:lnTo>
                  <a:pt x="3410243" y="610459"/>
                </a:lnTo>
                <a:cubicBezTo>
                  <a:pt x="3410243" y="918938"/>
                  <a:pt x="3603921" y="1113864"/>
                  <a:pt x="3890106" y="1113864"/>
                </a:cubicBezTo>
                <a:cubicBezTo>
                  <a:pt x="4176291" y="1113864"/>
                  <a:pt x="4369969" y="918938"/>
                  <a:pt x="4369969" y="610459"/>
                </a:cubicBezTo>
                <a:lnTo>
                  <a:pt x="4369969" y="24288"/>
                </a:lnTo>
                <a:lnTo>
                  <a:pt x="4123231" y="24288"/>
                </a:lnTo>
                <a:close/>
              </a:path>
            </a:pathLst>
          </a:custGeom>
          <a:solidFill>
            <a:srgbClr val="F9670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7"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7.xml"/><Relationship Id="rId22" Type="http://schemas.openxmlformats.org/officeDocument/2006/relationships/slideLayout" Target="../slideLayouts/slideLayout59.xml"/><Relationship Id="rId21" Type="http://schemas.openxmlformats.org/officeDocument/2006/relationships/slideLayout" Target="../slideLayouts/slideLayout58.xml"/><Relationship Id="rId24" Type="http://schemas.openxmlformats.org/officeDocument/2006/relationships/slideLayout" Target="../slideLayouts/slideLayout61.xml"/><Relationship Id="rId23" Type="http://schemas.openxmlformats.org/officeDocument/2006/relationships/slideLayout" Target="../slideLayouts/slideLayout60.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26" Type="http://schemas.openxmlformats.org/officeDocument/2006/relationships/slideLayout" Target="../slideLayouts/slideLayout63.xml"/><Relationship Id="rId25" Type="http://schemas.openxmlformats.org/officeDocument/2006/relationships/slideLayout" Target="../slideLayouts/slideLayout62.xml"/><Relationship Id="rId28" Type="http://schemas.openxmlformats.org/officeDocument/2006/relationships/theme" Target="../theme/theme4.xml"/><Relationship Id="rId27" Type="http://schemas.openxmlformats.org/officeDocument/2006/relationships/slideLayout" Target="../slideLayouts/slideLayout64.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slideLayout" Target="../slideLayouts/slideLayout54.xml"/><Relationship Id="rId16" Type="http://schemas.openxmlformats.org/officeDocument/2006/relationships/slideLayout" Target="../slideLayouts/slideLayout53.xml"/><Relationship Id="rId19" Type="http://schemas.openxmlformats.org/officeDocument/2006/relationships/slideLayout" Target="../slideLayouts/slideLayout56.xml"/><Relationship Id="rId1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628650" y="1369219"/>
            <a:ext cx="7886700" cy="3263700"/>
          </a:xfrm>
          <a:prstGeom prst="rect">
            <a:avLst/>
          </a:prstGeom>
          <a:noFill/>
          <a:ln>
            <a:noFill/>
          </a:ln>
        </p:spPr>
        <p:txBody>
          <a:bodyPr anchorCtr="0" anchor="t" bIns="45700" lIns="91425" spcFirstLastPara="1" rIns="91425" wrap="square" tIns="45700">
            <a:noAutofit/>
          </a:bodyPr>
          <a:lstStyle>
            <a:lvl1pPr indent="-342900" lvl="0" marL="457200" marR="0" rtl="0" algn="l">
              <a:spcBef>
                <a:spcPts val="500"/>
              </a:spcBef>
              <a:spcAft>
                <a:spcPts val="0"/>
              </a:spcAft>
              <a:buClr>
                <a:srgbClr val="BFBFBF"/>
              </a:buClr>
              <a:buSzPts val="1800"/>
              <a:buFont typeface="Arial"/>
              <a:buChar char="•"/>
              <a:defRPr b="0" i="0" sz="1800" u="none" cap="none" strike="noStrike">
                <a:solidFill>
                  <a:srgbClr val="7F7F7F"/>
                </a:solidFill>
                <a:latin typeface="Roboto"/>
                <a:ea typeface="Roboto"/>
                <a:cs typeface="Roboto"/>
                <a:sym typeface="Roboto"/>
              </a:defRPr>
            </a:lvl1pPr>
            <a:lvl2pPr indent="-342900" lvl="1" marL="914400" marR="0" rtl="0" algn="l">
              <a:spcBef>
                <a:spcPts val="400"/>
              </a:spcBef>
              <a:spcAft>
                <a:spcPts val="0"/>
              </a:spcAft>
              <a:buClr>
                <a:srgbClr val="BFBFBF"/>
              </a:buClr>
              <a:buSzPts val="1800"/>
              <a:buFont typeface="Roboto"/>
              <a:buChar char="–"/>
              <a:defRPr b="0" i="0" sz="1800" u="none" cap="none" strike="noStrike">
                <a:solidFill>
                  <a:srgbClr val="7F7F7F"/>
                </a:solidFill>
                <a:latin typeface="Roboto"/>
                <a:ea typeface="Roboto"/>
                <a:cs typeface="Roboto"/>
                <a:sym typeface="Roboto"/>
              </a:defRPr>
            </a:lvl2pPr>
            <a:lvl3pPr indent="-342900" lvl="2" marL="1371600" marR="0" rtl="0" algn="l">
              <a:spcBef>
                <a:spcPts val="300"/>
              </a:spcBef>
              <a:spcAft>
                <a:spcPts val="0"/>
              </a:spcAft>
              <a:buClr>
                <a:srgbClr val="BFBFBF"/>
              </a:buClr>
              <a:buSzPts val="1800"/>
              <a:buFont typeface="Arial"/>
              <a:buChar char="•"/>
              <a:defRPr b="0" i="0" sz="1800" u="none" cap="none" strike="noStrike">
                <a:solidFill>
                  <a:srgbClr val="7F7F7F"/>
                </a:solidFill>
                <a:latin typeface="Roboto"/>
                <a:ea typeface="Roboto"/>
                <a:cs typeface="Roboto"/>
                <a:sym typeface="Roboto"/>
              </a:defRPr>
            </a:lvl3pPr>
            <a:lvl4pPr indent="-342900" lvl="3" marL="1828800" marR="0" rtl="0" algn="l">
              <a:spcBef>
                <a:spcPts val="300"/>
              </a:spcBef>
              <a:spcAft>
                <a:spcPts val="0"/>
              </a:spcAft>
              <a:buClr>
                <a:srgbClr val="BFBFBF"/>
              </a:buClr>
              <a:buSzPts val="1800"/>
              <a:buFont typeface="Roboto"/>
              <a:buChar char="–"/>
              <a:defRPr b="0" i="0" sz="1800" u="none" cap="none" strike="noStrike">
                <a:solidFill>
                  <a:srgbClr val="7F7F7F"/>
                </a:solidFill>
                <a:latin typeface="Roboto"/>
                <a:ea typeface="Roboto"/>
                <a:cs typeface="Roboto"/>
                <a:sym typeface="Roboto"/>
              </a:defRPr>
            </a:lvl4pPr>
            <a:lvl5pPr indent="-342900" lvl="4" marL="2286000" marR="0" rtl="0" algn="l">
              <a:spcBef>
                <a:spcPts val="300"/>
              </a:spcBef>
              <a:spcAft>
                <a:spcPts val="0"/>
              </a:spcAft>
              <a:buClr>
                <a:srgbClr val="BFBFBF"/>
              </a:buClr>
              <a:buSzPts val="1800"/>
              <a:buFont typeface="Arial"/>
              <a:buChar char="•"/>
              <a:defRPr b="0" i="0" sz="1800" u="none" cap="none" strike="noStrike">
                <a:solidFill>
                  <a:srgbClr val="7F7F7F"/>
                </a:solidFill>
                <a:latin typeface="Roboto"/>
                <a:ea typeface="Roboto"/>
                <a:cs typeface="Roboto"/>
                <a:sym typeface="Roboto"/>
              </a:defRPr>
            </a:lvl5pPr>
            <a:lvl6pPr indent="-342900" lvl="5" marL="2743200" marR="0" rtl="0" algn="l">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9FCC3B"/>
          </p15:clr>
        </p15:guide>
        <p15:guide id="2" orient="horz" pos="2916">
          <p15:clr>
            <a:srgbClr val="9FCC3B"/>
          </p15:clr>
        </p15:guide>
        <p15:guide id="3" pos="5496">
          <p15:clr>
            <a:srgbClr val="9FCC3B"/>
          </p15:clr>
        </p15:guide>
        <p15:guide id="4" pos="2880">
          <p15:clr>
            <a:srgbClr val="F26B43"/>
          </p15:clr>
        </p15:guide>
        <p15:guide id="5" orient="horz" pos="16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40"/>
          <p:cNvSpPr txBox="1"/>
          <p:nvPr>
            <p:ph idx="1" type="body"/>
          </p:nvPr>
        </p:nvSpPr>
        <p:spPr>
          <a:xfrm>
            <a:off x="628650" y="1369219"/>
            <a:ext cx="7886700" cy="32637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500"/>
              </a:spcBef>
              <a:spcAft>
                <a:spcPts val="0"/>
              </a:spcAft>
              <a:buClr>
                <a:srgbClr val="BFBFBF"/>
              </a:buClr>
              <a:buSzPts val="1800"/>
              <a:buFont typeface="Arial"/>
              <a:buChar char="•"/>
              <a:defRPr b="0" i="0" sz="1800" u="none" cap="none" strike="noStrike">
                <a:solidFill>
                  <a:srgbClr val="7F7F7F"/>
                </a:solidFill>
                <a:latin typeface="Roboto"/>
                <a:ea typeface="Roboto"/>
                <a:cs typeface="Roboto"/>
                <a:sym typeface="Roboto"/>
              </a:defRPr>
            </a:lvl1pPr>
            <a:lvl2pPr indent="-342900" lvl="1" marL="914400" marR="0" rtl="0" algn="l">
              <a:lnSpc>
                <a:spcPct val="100000"/>
              </a:lnSpc>
              <a:spcBef>
                <a:spcPts val="400"/>
              </a:spcBef>
              <a:spcAft>
                <a:spcPts val="0"/>
              </a:spcAft>
              <a:buClr>
                <a:srgbClr val="BFBFBF"/>
              </a:buClr>
              <a:buSzPts val="1800"/>
              <a:buFont typeface="Roboto"/>
              <a:buChar char="–"/>
              <a:defRPr b="0" i="0" sz="1800" u="none" cap="none" strike="noStrike">
                <a:solidFill>
                  <a:srgbClr val="7F7F7F"/>
                </a:solidFill>
                <a:latin typeface="Roboto"/>
                <a:ea typeface="Roboto"/>
                <a:cs typeface="Roboto"/>
                <a:sym typeface="Roboto"/>
              </a:defRPr>
            </a:lvl2pPr>
            <a:lvl3pPr indent="-342900" lvl="2" marL="1371600" marR="0" rtl="0" algn="l">
              <a:lnSpc>
                <a:spcPct val="100000"/>
              </a:lnSpc>
              <a:spcBef>
                <a:spcPts val="300"/>
              </a:spcBef>
              <a:spcAft>
                <a:spcPts val="0"/>
              </a:spcAft>
              <a:buClr>
                <a:srgbClr val="BFBFBF"/>
              </a:buClr>
              <a:buSzPts val="1800"/>
              <a:buFont typeface="Arial"/>
              <a:buChar char="•"/>
              <a:defRPr b="0" i="0" sz="1800" u="none" cap="none" strike="noStrike">
                <a:solidFill>
                  <a:srgbClr val="7F7F7F"/>
                </a:solidFill>
                <a:latin typeface="Roboto"/>
                <a:ea typeface="Roboto"/>
                <a:cs typeface="Roboto"/>
                <a:sym typeface="Roboto"/>
              </a:defRPr>
            </a:lvl3pPr>
            <a:lvl4pPr indent="-342900" lvl="3" marL="1828800" marR="0" rtl="0" algn="l">
              <a:lnSpc>
                <a:spcPct val="100000"/>
              </a:lnSpc>
              <a:spcBef>
                <a:spcPts val="300"/>
              </a:spcBef>
              <a:spcAft>
                <a:spcPts val="0"/>
              </a:spcAft>
              <a:buClr>
                <a:srgbClr val="BFBFBF"/>
              </a:buClr>
              <a:buSzPts val="1800"/>
              <a:buFont typeface="Roboto"/>
              <a:buChar char="–"/>
              <a:defRPr b="0" i="0" sz="1800" u="none" cap="none" strike="noStrike">
                <a:solidFill>
                  <a:srgbClr val="7F7F7F"/>
                </a:solidFill>
                <a:latin typeface="Roboto"/>
                <a:ea typeface="Roboto"/>
                <a:cs typeface="Roboto"/>
                <a:sym typeface="Roboto"/>
              </a:defRPr>
            </a:lvl4pPr>
            <a:lvl5pPr indent="-342900" lvl="4" marL="2286000" marR="0" rtl="0" algn="l">
              <a:lnSpc>
                <a:spcPct val="100000"/>
              </a:lnSpc>
              <a:spcBef>
                <a:spcPts val="300"/>
              </a:spcBef>
              <a:spcAft>
                <a:spcPts val="0"/>
              </a:spcAft>
              <a:buClr>
                <a:srgbClr val="BFBFBF"/>
              </a:buClr>
              <a:buSzPts val="1800"/>
              <a:buFont typeface="Arial"/>
              <a:buChar char="•"/>
              <a:defRPr b="0" i="0" sz="1800" u="none" cap="none" strike="noStrike">
                <a:solidFill>
                  <a:srgbClr val="7F7F7F"/>
                </a:solidFill>
                <a:latin typeface="Roboto"/>
                <a:ea typeface="Roboto"/>
                <a:cs typeface="Roboto"/>
                <a:sym typeface="Roboto"/>
              </a:defRPr>
            </a:lvl5pPr>
            <a:lvl6pPr indent="-342900" lvl="5" marL="2743200" marR="0" rtl="0" algn="l">
              <a:lnSpc>
                <a:spcPct val="100000"/>
              </a:lnSpc>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100000"/>
              </a:lnSpc>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100000"/>
              </a:lnSpc>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100000"/>
              </a:lnSpc>
              <a:spcBef>
                <a:spcPts val="3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4">
          <p15:clr>
            <a:srgbClr val="9FCC3B"/>
          </p15:clr>
        </p15:guide>
        <p15:guide id="2" orient="horz" pos="2916">
          <p15:clr>
            <a:srgbClr val="9FCC3B"/>
          </p15:clr>
        </p15:guide>
        <p15:guide id="3" pos="5496">
          <p15:clr>
            <a:srgbClr val="9FCC3B"/>
          </p15:clr>
        </p15:guide>
        <p15:guide id="4" pos="2880">
          <p15:clr>
            <a:srgbClr val="F26B43"/>
          </p15:clr>
        </p15:guide>
        <p15:guide id="5" orient="horz" pos="16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xml"/><Relationship Id="rId3" Type="http://schemas.openxmlformats.org/officeDocument/2006/relationships/hyperlink" Target="https://raw.githubusercontent.com/kevinbtalbert/Healthcare-Demo/main/catalog-entry.yaml" TargetMode="External"/><Relationship Id="rId4" Type="http://schemas.openxmlformats.org/officeDocument/2006/relationships/hyperlink" Target="https://github.com/kevinbtalbert/Healthcare-Demo" TargetMode="External"/><Relationship Id="rId9" Type="http://schemas.openxmlformats.org/officeDocument/2006/relationships/image" Target="../media/image21.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13.png"/><Relationship Id="rId8"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8"/>
          <p:cNvSpPr txBox="1"/>
          <p:nvPr>
            <p:ph type="title"/>
          </p:nvPr>
        </p:nvSpPr>
        <p:spPr>
          <a:xfrm>
            <a:off x="531900" y="1037550"/>
            <a:ext cx="8612100" cy="750900"/>
          </a:xfrm>
          <a:prstGeom prst="rect">
            <a:avLst/>
          </a:prstGeom>
          <a:noFill/>
          <a:ln>
            <a:noFill/>
          </a:ln>
        </p:spPr>
        <p:txBody>
          <a:bodyPr anchorCtr="0" anchor="b" bIns="45700" lIns="0" spcFirstLastPara="1" rIns="91425" wrap="square" tIns="45700">
            <a:noAutofit/>
          </a:bodyPr>
          <a:lstStyle/>
          <a:p>
            <a:pPr indent="0" lvl="0" marL="0" marR="0" rtl="0" algn="l">
              <a:lnSpc>
                <a:spcPct val="80000"/>
              </a:lnSpc>
              <a:spcBef>
                <a:spcPts val="0"/>
              </a:spcBef>
              <a:spcAft>
                <a:spcPts val="0"/>
              </a:spcAft>
              <a:buClr>
                <a:schemeClr val="dk1"/>
              </a:buClr>
              <a:buSzPts val="3400"/>
              <a:buFont typeface="Lato"/>
              <a:buNone/>
            </a:pPr>
            <a:r>
              <a:rPr b="1" lang="en"/>
              <a:t>Healthcare Demo</a:t>
            </a:r>
            <a:endParaRPr b="1"/>
          </a:p>
        </p:txBody>
      </p:sp>
      <p:sp>
        <p:nvSpPr>
          <p:cNvPr id="426" name="Google Shape;426;p68"/>
          <p:cNvSpPr txBox="1"/>
          <p:nvPr/>
        </p:nvSpPr>
        <p:spPr>
          <a:xfrm>
            <a:off x="473175" y="1788450"/>
            <a:ext cx="5595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9A7DE"/>
                </a:solidFill>
                <a:latin typeface="Lato"/>
                <a:ea typeface="Lato"/>
                <a:cs typeface="Lato"/>
                <a:sym typeface="Lato"/>
              </a:rPr>
              <a:t>CGSI Solutions Engineering</a:t>
            </a:r>
            <a:endParaRPr b="1" sz="1200">
              <a:solidFill>
                <a:srgbClr val="29A7DE"/>
              </a:solidFill>
              <a:latin typeface="Lato"/>
              <a:ea typeface="Lato"/>
              <a:cs typeface="Lato"/>
              <a:sym typeface="Lato"/>
            </a:endParaRPr>
          </a:p>
          <a:p>
            <a:pPr indent="0" lvl="0" marL="0" rtl="0" algn="l">
              <a:spcBef>
                <a:spcPts val="0"/>
              </a:spcBef>
              <a:spcAft>
                <a:spcPts val="0"/>
              </a:spcAft>
              <a:buNone/>
            </a:pPr>
            <a:r>
              <a:t/>
            </a:r>
            <a:endParaRPr b="1" sz="1200">
              <a:solidFill>
                <a:srgbClr val="29A7DE"/>
              </a:solidFill>
              <a:latin typeface="Lato"/>
              <a:ea typeface="Lato"/>
              <a:cs typeface="Lato"/>
              <a:sym typeface="Lato"/>
            </a:endParaRPr>
          </a:p>
          <a:p>
            <a:pPr indent="0" lvl="0" marL="0" rtl="0" algn="l">
              <a:spcBef>
                <a:spcPts val="0"/>
              </a:spcBef>
              <a:spcAft>
                <a:spcPts val="0"/>
              </a:spcAft>
              <a:buNone/>
            </a:pPr>
            <a:r>
              <a:rPr b="1" i="1" lang="en" sz="1200">
                <a:solidFill>
                  <a:srgbClr val="29A7DE"/>
                </a:solidFill>
                <a:latin typeface="Lato"/>
                <a:ea typeface="Lato"/>
                <a:cs typeface="Lato"/>
                <a:sym typeface="Lato"/>
              </a:rPr>
              <a:t>https://github.com/kevinbtalbert/Healthcare-Demo</a:t>
            </a:r>
            <a:endParaRPr b="1" i="1" sz="1200">
              <a:solidFill>
                <a:srgbClr val="29A7DE"/>
              </a:solidFill>
              <a:latin typeface="Lato"/>
              <a:ea typeface="Lato"/>
              <a:cs typeface="Lato"/>
              <a:sym typeface="La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77"/>
          <p:cNvPicPr preferRelativeResize="0"/>
          <p:nvPr/>
        </p:nvPicPr>
        <p:blipFill>
          <a:blip r:embed="rId3">
            <a:alphaModFix/>
          </a:blip>
          <a:stretch>
            <a:fillRect/>
          </a:stretch>
        </p:blipFill>
        <p:spPr>
          <a:xfrm>
            <a:off x="152400" y="152400"/>
            <a:ext cx="6356419" cy="4838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78"/>
          <p:cNvPicPr preferRelativeResize="0"/>
          <p:nvPr/>
        </p:nvPicPr>
        <p:blipFill rotWithShape="1">
          <a:blip r:embed="rId3">
            <a:alphaModFix/>
          </a:blip>
          <a:srcRect b="3034" l="0" r="0" t="0"/>
          <a:stretch/>
        </p:blipFill>
        <p:spPr>
          <a:xfrm>
            <a:off x="632800" y="623000"/>
            <a:ext cx="7546652" cy="4129776"/>
          </a:xfrm>
          <a:prstGeom prst="rect">
            <a:avLst/>
          </a:prstGeom>
          <a:noFill/>
          <a:ln>
            <a:noFill/>
          </a:ln>
        </p:spPr>
      </p:pic>
      <p:sp>
        <p:nvSpPr>
          <p:cNvPr id="538" name="Google Shape;538;p78"/>
          <p:cNvSpPr/>
          <p:nvPr/>
        </p:nvSpPr>
        <p:spPr>
          <a:xfrm rot="5400000">
            <a:off x="1356900" y="2941050"/>
            <a:ext cx="422700" cy="275400"/>
          </a:xfrm>
          <a:prstGeom prst="rightArrow">
            <a:avLst>
              <a:gd fmla="val 50000"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39" name="Google Shape;539;p78"/>
          <p:cNvSpPr/>
          <p:nvPr/>
        </p:nvSpPr>
        <p:spPr>
          <a:xfrm rot="5400000">
            <a:off x="6946675" y="1102725"/>
            <a:ext cx="422700" cy="275400"/>
          </a:xfrm>
          <a:prstGeom prst="rightArrow">
            <a:avLst>
              <a:gd fmla="val 50000"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79"/>
          <p:cNvPicPr preferRelativeResize="0"/>
          <p:nvPr/>
        </p:nvPicPr>
        <p:blipFill>
          <a:blip r:embed="rId3">
            <a:alphaModFix/>
          </a:blip>
          <a:stretch>
            <a:fillRect/>
          </a:stretch>
        </p:blipFill>
        <p:spPr>
          <a:xfrm>
            <a:off x="6916550" y="4685000"/>
            <a:ext cx="1621750" cy="400050"/>
          </a:xfrm>
          <a:prstGeom prst="rect">
            <a:avLst/>
          </a:prstGeom>
          <a:noFill/>
          <a:ln>
            <a:noFill/>
          </a:ln>
        </p:spPr>
      </p:pic>
      <p:sp>
        <p:nvSpPr>
          <p:cNvPr id="545" name="Google Shape;545;p79"/>
          <p:cNvSpPr/>
          <p:nvPr/>
        </p:nvSpPr>
        <p:spPr>
          <a:xfrm>
            <a:off x="6796725" y="126275"/>
            <a:ext cx="2139300" cy="685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46" name="Google Shape;546;p79"/>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dk1"/>
              </a:buClr>
              <a:buSzPts val="2200"/>
              <a:buFont typeface="Lato"/>
              <a:buNone/>
            </a:pPr>
            <a:r>
              <a:rPr lang="en"/>
              <a:t>Leverage Solr and Banana UI to Visualize HL7 Data</a:t>
            </a:r>
            <a:endParaRPr/>
          </a:p>
        </p:txBody>
      </p:sp>
      <p:sp>
        <p:nvSpPr>
          <p:cNvPr id="547" name="Google Shape;547;p79"/>
          <p:cNvSpPr/>
          <p:nvPr/>
        </p:nvSpPr>
        <p:spPr>
          <a:xfrm>
            <a:off x="268925" y="875100"/>
            <a:ext cx="8600400" cy="3810000"/>
          </a:xfrm>
          <a:prstGeom prst="roundRect">
            <a:avLst>
              <a:gd fmla="val 840" name="adj"/>
            </a:avLst>
          </a:prstGeom>
          <a:solidFill>
            <a:srgbClr val="EFEFEF"/>
          </a:solidFill>
          <a:ln>
            <a:noFill/>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29A7DE"/>
              </a:solidFill>
              <a:latin typeface="Roboto"/>
              <a:ea typeface="Roboto"/>
              <a:cs typeface="Roboto"/>
              <a:sym typeface="Roboto"/>
            </a:endParaRPr>
          </a:p>
        </p:txBody>
      </p:sp>
      <p:sp>
        <p:nvSpPr>
          <p:cNvPr id="548" name="Google Shape;548;p79"/>
          <p:cNvSpPr txBox="1"/>
          <p:nvPr/>
        </p:nvSpPr>
        <p:spPr>
          <a:xfrm>
            <a:off x="419125" y="989863"/>
            <a:ext cx="8305800" cy="3593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accent6"/>
                </a:solidFill>
                <a:latin typeface="Roboto"/>
                <a:ea typeface="Roboto"/>
                <a:cs typeface="Roboto"/>
                <a:sym typeface="Roboto"/>
              </a:rPr>
              <a:t>Summary of Problem:</a:t>
            </a:r>
            <a:endParaRPr b="1" sz="1200">
              <a:solidFill>
                <a:schemeClr val="accent6"/>
              </a:solidFill>
              <a:latin typeface="Roboto"/>
              <a:ea typeface="Roboto"/>
              <a:cs typeface="Roboto"/>
              <a:sym typeface="Roboto"/>
            </a:endParaRPr>
          </a:p>
          <a:p>
            <a:pPr indent="-304800" lvl="1" marL="914400" rtl="0" algn="l">
              <a:lnSpc>
                <a:spcPct val="115000"/>
              </a:lnSpc>
              <a:spcBef>
                <a:spcPts val="0"/>
              </a:spcBef>
              <a:spcAft>
                <a:spcPts val="0"/>
              </a:spcAft>
              <a:buClr>
                <a:schemeClr val="accent6"/>
              </a:buClr>
              <a:buSzPts val="1200"/>
              <a:buFont typeface="Roboto"/>
              <a:buChar char="●"/>
            </a:pPr>
            <a:r>
              <a:rPr lang="en" sz="1200">
                <a:solidFill>
                  <a:schemeClr val="accent6"/>
                </a:solidFill>
                <a:latin typeface="Roboto"/>
                <a:ea typeface="Roboto"/>
                <a:cs typeface="Roboto"/>
                <a:sym typeface="Roboto"/>
              </a:rPr>
              <a:t>Because patients visit many doctors, trends in their ailments and complaints may be difficult to identify.</a:t>
            </a:r>
            <a:endParaRPr sz="1200">
              <a:solidFill>
                <a:schemeClr val="accent6"/>
              </a:solidFill>
              <a:latin typeface="Roboto"/>
              <a:ea typeface="Roboto"/>
              <a:cs typeface="Roboto"/>
              <a:sym typeface="Roboto"/>
            </a:endParaRPr>
          </a:p>
          <a:p>
            <a:pPr indent="-304800" lvl="1" marL="914400" rtl="0" algn="l">
              <a:lnSpc>
                <a:spcPct val="115000"/>
              </a:lnSpc>
              <a:spcBef>
                <a:spcPts val="0"/>
              </a:spcBef>
              <a:spcAft>
                <a:spcPts val="0"/>
              </a:spcAft>
              <a:buClr>
                <a:schemeClr val="accent6"/>
              </a:buClr>
              <a:buSzPts val="1200"/>
              <a:buFont typeface="Roboto"/>
              <a:buChar char="●"/>
            </a:pPr>
            <a:r>
              <a:rPr lang="en" sz="1200">
                <a:solidFill>
                  <a:schemeClr val="accent6"/>
                </a:solidFill>
                <a:latin typeface="Roboto"/>
                <a:ea typeface="Roboto"/>
                <a:cs typeface="Roboto"/>
                <a:sym typeface="Roboto"/>
              </a:rPr>
              <a:t>We will generate random HL7 MDM^T02 (v2.3) messages that contain a doctor's note about a fake patient and that patient's fake complaint to their doctor.</a:t>
            </a:r>
            <a:endParaRPr sz="1200">
              <a:solidFill>
                <a:schemeClr val="accent6"/>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chemeClr val="accent6"/>
                </a:solidFill>
                <a:latin typeface="Roboto"/>
                <a:ea typeface="Roboto"/>
                <a:cs typeface="Roboto"/>
                <a:sym typeface="Roboto"/>
              </a:rPr>
              <a:t>Visualizing Outcomes</a:t>
            </a:r>
            <a:r>
              <a:rPr b="1" lang="en" sz="1200">
                <a:solidFill>
                  <a:schemeClr val="accent6"/>
                </a:solidFill>
                <a:latin typeface="Roboto"/>
                <a:ea typeface="Roboto"/>
                <a:cs typeface="Roboto"/>
                <a:sym typeface="Roboto"/>
              </a:rPr>
              <a:t>:</a:t>
            </a:r>
            <a:endParaRPr b="1" sz="1200">
              <a:solidFill>
                <a:schemeClr val="accent6"/>
              </a:solidFill>
              <a:latin typeface="Roboto"/>
              <a:ea typeface="Roboto"/>
              <a:cs typeface="Roboto"/>
              <a:sym typeface="Roboto"/>
            </a:endParaRPr>
          </a:p>
          <a:p>
            <a:pPr indent="-304800" lvl="1" marL="914400" rtl="0" algn="l">
              <a:lnSpc>
                <a:spcPct val="115000"/>
              </a:lnSpc>
              <a:spcBef>
                <a:spcPts val="0"/>
              </a:spcBef>
              <a:spcAft>
                <a:spcPts val="0"/>
              </a:spcAft>
              <a:buClr>
                <a:schemeClr val="accent6"/>
              </a:buClr>
              <a:buSzPts val="1200"/>
              <a:buFont typeface="Roboto"/>
              <a:buChar char="●"/>
            </a:pPr>
            <a:r>
              <a:rPr lang="en" sz="1200">
                <a:solidFill>
                  <a:schemeClr val="accent6"/>
                </a:solidFill>
                <a:latin typeface="Roboto"/>
                <a:ea typeface="Roboto"/>
                <a:cs typeface="Roboto"/>
                <a:sym typeface="Roboto"/>
              </a:rPr>
              <a:t>In the middle of the dashboard is a TagCloud where the more frequently mentioned symptoms for a selected patient appear larger than others. Because this project relies on randomly generated data, some interesting results are possible.</a:t>
            </a:r>
            <a:endParaRPr sz="1200">
              <a:solidFill>
                <a:schemeClr val="accent6"/>
              </a:solidFill>
              <a:latin typeface="Roboto"/>
              <a:ea typeface="Roboto"/>
              <a:cs typeface="Roboto"/>
              <a:sym typeface="Roboto"/>
            </a:endParaRPr>
          </a:p>
          <a:p>
            <a:pPr indent="-304800" lvl="1" marL="914400" rtl="0" algn="l">
              <a:lnSpc>
                <a:spcPct val="115000"/>
              </a:lnSpc>
              <a:spcBef>
                <a:spcPts val="0"/>
              </a:spcBef>
              <a:spcAft>
                <a:spcPts val="0"/>
              </a:spcAft>
              <a:buClr>
                <a:schemeClr val="accent6"/>
              </a:buClr>
              <a:buSzPts val="1200"/>
              <a:buFont typeface="Roboto"/>
              <a:buChar char="●"/>
            </a:pPr>
            <a:r>
              <a:rPr lang="en" sz="1200">
                <a:solidFill>
                  <a:schemeClr val="accent6"/>
                </a:solidFill>
                <a:latin typeface="Roboto"/>
                <a:ea typeface="Roboto"/>
                <a:cs typeface="Roboto"/>
                <a:sym typeface="Roboto"/>
              </a:rPr>
              <a:t>Other design considerations of interest are the way the dashboard will allow you to see timelines for patient’s intake, etc. Consider raising the number of sample patients ingested and the time frames to get a wider range of random data. By default we use 50 patients as a subset example.</a:t>
            </a:r>
            <a:endParaRPr sz="1200">
              <a:solidFill>
                <a:schemeClr val="accent6"/>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chemeClr val="accent6"/>
                </a:solidFill>
                <a:latin typeface="Roboto"/>
                <a:ea typeface="Roboto"/>
                <a:cs typeface="Roboto"/>
                <a:sym typeface="Roboto"/>
              </a:rPr>
              <a:t>Design Considerations</a:t>
            </a:r>
            <a:r>
              <a:rPr b="1" lang="en" sz="1200">
                <a:solidFill>
                  <a:schemeClr val="accent6"/>
                </a:solidFill>
                <a:latin typeface="Roboto"/>
                <a:ea typeface="Roboto"/>
                <a:cs typeface="Roboto"/>
                <a:sym typeface="Roboto"/>
              </a:rPr>
              <a:t>:</a:t>
            </a:r>
            <a:endParaRPr b="1" sz="1200">
              <a:solidFill>
                <a:schemeClr val="accent6"/>
              </a:solidFill>
              <a:latin typeface="Roboto"/>
              <a:ea typeface="Roboto"/>
              <a:cs typeface="Roboto"/>
              <a:sym typeface="Roboto"/>
            </a:endParaRPr>
          </a:p>
          <a:p>
            <a:pPr indent="-304800" lvl="1" marL="914400" rtl="0" algn="l">
              <a:lnSpc>
                <a:spcPct val="115000"/>
              </a:lnSpc>
              <a:spcBef>
                <a:spcPts val="0"/>
              </a:spcBef>
              <a:spcAft>
                <a:spcPts val="0"/>
              </a:spcAft>
              <a:buClr>
                <a:schemeClr val="accent6"/>
              </a:buClr>
              <a:buSzPts val="1200"/>
              <a:buFont typeface="Roboto"/>
              <a:buChar char="●"/>
            </a:pPr>
            <a:r>
              <a:rPr lang="en" sz="1200">
                <a:solidFill>
                  <a:schemeClr val="accent6"/>
                </a:solidFill>
                <a:latin typeface="Roboto"/>
                <a:ea typeface="Roboto"/>
                <a:cs typeface="Roboto"/>
                <a:sym typeface="Roboto"/>
              </a:rPr>
              <a:t>In Solr, we leverage stopwords (examples: </a:t>
            </a:r>
            <a:r>
              <a:rPr lang="en" sz="1000">
                <a:solidFill>
                  <a:srgbClr val="1F2328"/>
                </a:solidFill>
                <a:latin typeface="Courier New"/>
                <a:ea typeface="Courier New"/>
                <a:cs typeface="Courier New"/>
                <a:sym typeface="Courier New"/>
              </a:rPr>
              <a:t>adjustments, admitted, because, blood, changes, complained, discharged</a:t>
            </a:r>
            <a:r>
              <a:rPr lang="en" sz="1200">
                <a:solidFill>
                  <a:schemeClr val="accent6"/>
                </a:solidFill>
                <a:latin typeface="Roboto"/>
                <a:ea typeface="Roboto"/>
                <a:cs typeface="Roboto"/>
                <a:sym typeface="Roboto"/>
              </a:rPr>
              <a:t>) to eliminate superfluous data from our visuals.</a:t>
            </a:r>
            <a:endParaRPr sz="1200">
              <a:solidFill>
                <a:schemeClr val="accent6"/>
              </a:solidFill>
              <a:latin typeface="Roboto"/>
              <a:ea typeface="Roboto"/>
              <a:cs typeface="Roboto"/>
              <a:sym typeface="Roboto"/>
            </a:endParaRPr>
          </a:p>
          <a:p>
            <a:pPr indent="-304800" lvl="1" marL="914400" rtl="0" algn="l">
              <a:lnSpc>
                <a:spcPct val="115000"/>
              </a:lnSpc>
              <a:spcBef>
                <a:spcPts val="0"/>
              </a:spcBef>
              <a:spcAft>
                <a:spcPts val="0"/>
              </a:spcAft>
              <a:buClr>
                <a:schemeClr val="accent6"/>
              </a:buClr>
              <a:buSzPts val="1200"/>
              <a:buFont typeface="Roboto"/>
              <a:buChar char="●"/>
            </a:pPr>
            <a:r>
              <a:rPr lang="en" sz="1200">
                <a:solidFill>
                  <a:schemeClr val="accent6"/>
                </a:solidFill>
                <a:latin typeface="Roboto"/>
                <a:ea typeface="Roboto"/>
                <a:cs typeface="Roboto"/>
                <a:sym typeface="Roboto"/>
              </a:rPr>
              <a:t>In productionizing this design, we could consider using NiFi to directly push to Solr using </a:t>
            </a:r>
            <a:r>
              <a:rPr lang="en" sz="1200">
                <a:solidFill>
                  <a:schemeClr val="accent6"/>
                </a:solidFill>
                <a:latin typeface="Courier New"/>
                <a:ea typeface="Courier New"/>
                <a:cs typeface="Courier New"/>
                <a:sym typeface="Courier New"/>
              </a:rPr>
              <a:t>PutSolrContentStream</a:t>
            </a:r>
            <a:r>
              <a:rPr lang="en" sz="1200">
                <a:solidFill>
                  <a:schemeClr val="accent6"/>
                </a:solidFill>
                <a:latin typeface="Roboto"/>
                <a:ea typeface="Roboto"/>
                <a:cs typeface="Roboto"/>
                <a:sym typeface="Roboto"/>
              </a:rPr>
              <a:t>.</a:t>
            </a:r>
            <a:endParaRPr sz="1200">
              <a:solidFill>
                <a:schemeClr val="accent6"/>
              </a:solidFill>
              <a:latin typeface="Roboto"/>
              <a:ea typeface="Roboto"/>
              <a:cs typeface="Roboto"/>
              <a:sym typeface="Roboto"/>
            </a:endParaRPr>
          </a:p>
        </p:txBody>
      </p:sp>
      <p:pic>
        <p:nvPicPr>
          <p:cNvPr id="549" name="Google Shape;549;p79"/>
          <p:cNvPicPr preferRelativeResize="0"/>
          <p:nvPr/>
        </p:nvPicPr>
        <p:blipFill>
          <a:blip r:embed="rId4">
            <a:alphaModFix/>
          </a:blip>
          <a:stretch>
            <a:fillRect/>
          </a:stretch>
        </p:blipFill>
        <p:spPr>
          <a:xfrm>
            <a:off x="7011875" y="54355"/>
            <a:ext cx="757250" cy="757250"/>
          </a:xfrm>
          <a:prstGeom prst="rect">
            <a:avLst/>
          </a:prstGeom>
          <a:noFill/>
          <a:ln>
            <a:noFill/>
          </a:ln>
        </p:spPr>
      </p:pic>
      <p:pic>
        <p:nvPicPr>
          <p:cNvPr id="550" name="Google Shape;550;p79"/>
          <p:cNvPicPr preferRelativeResize="0"/>
          <p:nvPr/>
        </p:nvPicPr>
        <p:blipFill>
          <a:blip r:embed="rId5">
            <a:alphaModFix/>
          </a:blip>
          <a:stretch>
            <a:fillRect/>
          </a:stretch>
        </p:blipFill>
        <p:spPr>
          <a:xfrm>
            <a:off x="7808875" y="322150"/>
            <a:ext cx="1060449" cy="4000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80"/>
          <p:cNvPicPr preferRelativeResize="0"/>
          <p:nvPr/>
        </p:nvPicPr>
        <p:blipFill>
          <a:blip r:embed="rId3">
            <a:alphaModFix/>
          </a:blip>
          <a:stretch>
            <a:fillRect/>
          </a:stretch>
        </p:blipFill>
        <p:spPr>
          <a:xfrm>
            <a:off x="152400" y="152400"/>
            <a:ext cx="8327444" cy="4838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81"/>
          <p:cNvPicPr preferRelativeResize="0"/>
          <p:nvPr/>
        </p:nvPicPr>
        <p:blipFill>
          <a:blip r:embed="rId3">
            <a:alphaModFix/>
          </a:blip>
          <a:stretch>
            <a:fillRect/>
          </a:stretch>
        </p:blipFill>
        <p:spPr>
          <a:xfrm>
            <a:off x="152400" y="152400"/>
            <a:ext cx="8320451"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82"/>
          <p:cNvPicPr preferRelativeResize="0"/>
          <p:nvPr/>
        </p:nvPicPr>
        <p:blipFill rotWithShape="1">
          <a:blip r:embed="rId3">
            <a:alphaModFix/>
          </a:blip>
          <a:srcRect b="3034" l="0" r="0" t="0"/>
          <a:stretch/>
        </p:blipFill>
        <p:spPr>
          <a:xfrm>
            <a:off x="632800" y="623000"/>
            <a:ext cx="7546652" cy="4129776"/>
          </a:xfrm>
          <a:prstGeom prst="rect">
            <a:avLst/>
          </a:prstGeom>
          <a:noFill/>
          <a:ln>
            <a:noFill/>
          </a:ln>
        </p:spPr>
      </p:pic>
      <p:sp>
        <p:nvSpPr>
          <p:cNvPr id="566" name="Google Shape;566;p82"/>
          <p:cNvSpPr/>
          <p:nvPr/>
        </p:nvSpPr>
        <p:spPr>
          <a:xfrm rot="5400000">
            <a:off x="6946675" y="1102725"/>
            <a:ext cx="422700" cy="275400"/>
          </a:xfrm>
          <a:prstGeom prst="rightArrow">
            <a:avLst>
              <a:gd fmla="val 50000"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3"/>
          <p:cNvSpPr/>
          <p:nvPr/>
        </p:nvSpPr>
        <p:spPr>
          <a:xfrm>
            <a:off x="8267475" y="126275"/>
            <a:ext cx="668700" cy="685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72" name="Google Shape;572;p83"/>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dk1"/>
              </a:buClr>
              <a:buSzPts val="2200"/>
              <a:buFont typeface="Lato"/>
              <a:buNone/>
            </a:pPr>
            <a:r>
              <a:rPr lang="en"/>
              <a:t>Generative AI Outcomes for </a:t>
            </a:r>
            <a:r>
              <a:rPr lang="en"/>
              <a:t>Augmenting</a:t>
            </a:r>
            <a:r>
              <a:rPr lang="en"/>
              <a:t> Physician Workflows</a:t>
            </a:r>
            <a:endParaRPr/>
          </a:p>
        </p:txBody>
      </p:sp>
      <p:sp>
        <p:nvSpPr>
          <p:cNvPr id="573" name="Google Shape;573;p83"/>
          <p:cNvSpPr/>
          <p:nvPr/>
        </p:nvSpPr>
        <p:spPr>
          <a:xfrm>
            <a:off x="268925" y="965400"/>
            <a:ext cx="8600400" cy="3565800"/>
          </a:xfrm>
          <a:prstGeom prst="roundRect">
            <a:avLst>
              <a:gd fmla="val 840" name="adj"/>
            </a:avLst>
          </a:prstGeom>
          <a:solidFill>
            <a:srgbClr val="EFEFEF"/>
          </a:solidFill>
          <a:ln>
            <a:noFill/>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29A7DE"/>
              </a:solidFill>
              <a:latin typeface="Roboto"/>
              <a:ea typeface="Roboto"/>
              <a:cs typeface="Roboto"/>
              <a:sym typeface="Roboto"/>
            </a:endParaRPr>
          </a:p>
        </p:txBody>
      </p:sp>
      <p:pic>
        <p:nvPicPr>
          <p:cNvPr id="574" name="Google Shape;574;p83"/>
          <p:cNvPicPr preferRelativeResize="0"/>
          <p:nvPr/>
        </p:nvPicPr>
        <p:blipFill>
          <a:blip r:embed="rId3">
            <a:alphaModFix/>
          </a:blip>
          <a:stretch>
            <a:fillRect/>
          </a:stretch>
        </p:blipFill>
        <p:spPr>
          <a:xfrm>
            <a:off x="6916550" y="4685000"/>
            <a:ext cx="1621750" cy="400050"/>
          </a:xfrm>
          <a:prstGeom prst="rect">
            <a:avLst/>
          </a:prstGeom>
          <a:noFill/>
          <a:ln>
            <a:noFill/>
          </a:ln>
        </p:spPr>
      </p:pic>
      <p:sp>
        <p:nvSpPr>
          <p:cNvPr id="575" name="Google Shape;575;p83"/>
          <p:cNvSpPr txBox="1"/>
          <p:nvPr/>
        </p:nvSpPr>
        <p:spPr>
          <a:xfrm>
            <a:off x="419125" y="1138438"/>
            <a:ext cx="8305800" cy="3281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accent6"/>
                </a:solidFill>
                <a:latin typeface="Roboto"/>
                <a:ea typeface="Roboto"/>
                <a:cs typeface="Roboto"/>
                <a:sym typeface="Roboto"/>
              </a:rPr>
              <a:t>AI-Powered Recommendations: </a:t>
            </a:r>
            <a:r>
              <a:rPr lang="en" sz="1100">
                <a:solidFill>
                  <a:schemeClr val="accent6"/>
                </a:solidFill>
                <a:latin typeface="Roboto"/>
                <a:ea typeface="Roboto"/>
                <a:cs typeface="Roboto"/>
                <a:sym typeface="Roboto"/>
              </a:rPr>
              <a:t>The portal uses AI to provide immediate suggestions and recommendations based on the patient's health data.</a:t>
            </a:r>
            <a:endParaRPr sz="1100">
              <a:solidFill>
                <a:schemeClr val="accent6"/>
              </a:solidFill>
              <a:latin typeface="Roboto"/>
              <a:ea typeface="Roboto"/>
              <a:cs typeface="Roboto"/>
              <a:sym typeface="Roboto"/>
            </a:endParaRPr>
          </a:p>
          <a:p>
            <a:pPr indent="0" lvl="0" marL="0" rtl="0" algn="l">
              <a:lnSpc>
                <a:spcPct val="115000"/>
              </a:lnSpc>
              <a:spcBef>
                <a:spcPts val="0"/>
              </a:spcBef>
              <a:spcAft>
                <a:spcPts val="0"/>
              </a:spcAft>
              <a:buNone/>
            </a:pPr>
            <a:r>
              <a:rPr b="1" lang="en" sz="1100">
                <a:solidFill>
                  <a:schemeClr val="accent6"/>
                </a:solidFill>
                <a:latin typeface="Roboto"/>
                <a:ea typeface="Roboto"/>
                <a:cs typeface="Roboto"/>
                <a:sym typeface="Roboto"/>
              </a:rPr>
              <a:t>Interactive Query System:</a:t>
            </a:r>
            <a:r>
              <a:rPr lang="en" sz="1100">
                <a:solidFill>
                  <a:schemeClr val="accent6"/>
                </a:solidFill>
                <a:latin typeface="Roboto"/>
                <a:ea typeface="Roboto"/>
                <a:cs typeface="Roboto"/>
                <a:sym typeface="Roboto"/>
              </a:rPr>
              <a:t> Physicians can type in specific questions or select from a list of predefined questions to quickly access relevant information.</a:t>
            </a:r>
            <a:endParaRPr sz="1100">
              <a:solidFill>
                <a:schemeClr val="accent6"/>
              </a:solidFill>
              <a:latin typeface="Roboto"/>
              <a:ea typeface="Roboto"/>
              <a:cs typeface="Roboto"/>
              <a:sym typeface="Roboto"/>
            </a:endParaRPr>
          </a:p>
          <a:p>
            <a:pPr indent="0" lvl="0" marL="0" rtl="0" algn="l">
              <a:lnSpc>
                <a:spcPct val="115000"/>
              </a:lnSpc>
              <a:spcBef>
                <a:spcPts val="0"/>
              </a:spcBef>
              <a:spcAft>
                <a:spcPts val="0"/>
              </a:spcAft>
              <a:buNone/>
            </a:pPr>
            <a:r>
              <a:rPr b="1" lang="en" sz="1100">
                <a:solidFill>
                  <a:schemeClr val="accent6"/>
                </a:solidFill>
                <a:latin typeface="Roboto"/>
                <a:ea typeface="Roboto"/>
                <a:cs typeface="Roboto"/>
                <a:sym typeface="Roboto"/>
              </a:rPr>
              <a:t>Patient Data Integration: </a:t>
            </a:r>
            <a:r>
              <a:rPr lang="en" sz="1100">
                <a:solidFill>
                  <a:schemeClr val="accent6"/>
                </a:solidFill>
                <a:latin typeface="Roboto"/>
                <a:ea typeface="Roboto"/>
                <a:cs typeface="Roboto"/>
                <a:sym typeface="Roboto"/>
              </a:rPr>
              <a:t>The system integrates patient profiles, including medical history, conditions, medications, and allergies, to tailor AI responses.</a:t>
            </a:r>
            <a:endParaRPr sz="1100">
              <a:solidFill>
                <a:schemeClr val="accent6"/>
              </a:solidFill>
              <a:latin typeface="Roboto"/>
              <a:ea typeface="Roboto"/>
              <a:cs typeface="Roboto"/>
              <a:sym typeface="Roboto"/>
            </a:endParaRPr>
          </a:p>
          <a:p>
            <a:pPr indent="0" lvl="0" marL="0" rtl="0" algn="l">
              <a:lnSpc>
                <a:spcPct val="115000"/>
              </a:lnSpc>
              <a:spcBef>
                <a:spcPts val="0"/>
              </a:spcBef>
              <a:spcAft>
                <a:spcPts val="0"/>
              </a:spcAft>
              <a:buNone/>
            </a:pPr>
            <a:r>
              <a:rPr b="1" lang="en" sz="1100">
                <a:solidFill>
                  <a:schemeClr val="accent6"/>
                </a:solidFill>
                <a:latin typeface="Roboto"/>
                <a:ea typeface="Roboto"/>
                <a:cs typeface="Roboto"/>
                <a:sym typeface="Roboto"/>
              </a:rPr>
              <a:t>Generative AI for Custom Advice: </a:t>
            </a:r>
            <a:r>
              <a:rPr lang="en" sz="1100">
                <a:solidFill>
                  <a:schemeClr val="accent6"/>
                </a:solidFill>
                <a:latin typeface="Roboto"/>
                <a:ea typeface="Roboto"/>
                <a:cs typeface="Roboto"/>
                <a:sym typeface="Roboto"/>
              </a:rPr>
              <a:t>AI generates custom advice based on the patient’s specific health data and presented queries, ensuring personalized care suggestions.</a:t>
            </a:r>
            <a:endParaRPr sz="1100">
              <a:solidFill>
                <a:schemeClr val="accent6"/>
              </a:solidFill>
              <a:latin typeface="Roboto"/>
              <a:ea typeface="Roboto"/>
              <a:cs typeface="Roboto"/>
              <a:sym typeface="Roboto"/>
            </a:endParaRPr>
          </a:p>
          <a:p>
            <a:pPr indent="0" lvl="0" marL="0" rtl="0" algn="l">
              <a:lnSpc>
                <a:spcPct val="115000"/>
              </a:lnSpc>
              <a:spcBef>
                <a:spcPts val="0"/>
              </a:spcBef>
              <a:spcAft>
                <a:spcPts val="0"/>
              </a:spcAft>
              <a:buNone/>
            </a:pPr>
            <a:r>
              <a:rPr b="1" lang="en" sz="1100">
                <a:solidFill>
                  <a:schemeClr val="accent6"/>
                </a:solidFill>
                <a:latin typeface="Roboto"/>
                <a:ea typeface="Roboto"/>
                <a:cs typeface="Roboto"/>
                <a:sym typeface="Roboto"/>
              </a:rPr>
              <a:t>Healthcare Provider Confirmation: </a:t>
            </a:r>
            <a:r>
              <a:rPr lang="en" sz="1100">
                <a:solidFill>
                  <a:schemeClr val="accent6"/>
                </a:solidFill>
                <a:latin typeface="Roboto"/>
                <a:ea typeface="Roboto"/>
                <a:cs typeface="Roboto"/>
                <a:sym typeface="Roboto"/>
              </a:rPr>
              <a:t>The AI's suggestions are designed to be confirmed by healthcare providers, ensuring a dual-check system for patient care.</a:t>
            </a:r>
            <a:endParaRPr sz="1100">
              <a:solidFill>
                <a:schemeClr val="accent6"/>
              </a:solidFill>
              <a:latin typeface="Roboto"/>
              <a:ea typeface="Roboto"/>
              <a:cs typeface="Roboto"/>
              <a:sym typeface="Roboto"/>
            </a:endParaRPr>
          </a:p>
          <a:p>
            <a:pPr indent="0" lvl="0" marL="0" rtl="0" algn="l">
              <a:lnSpc>
                <a:spcPct val="115000"/>
              </a:lnSpc>
              <a:spcBef>
                <a:spcPts val="0"/>
              </a:spcBef>
              <a:spcAft>
                <a:spcPts val="0"/>
              </a:spcAft>
              <a:buNone/>
            </a:pPr>
            <a:r>
              <a:rPr b="1" lang="en" sz="1100">
                <a:solidFill>
                  <a:schemeClr val="accent6"/>
                </a:solidFill>
                <a:latin typeface="Roboto"/>
                <a:ea typeface="Roboto"/>
                <a:cs typeface="Roboto"/>
                <a:sym typeface="Roboto"/>
              </a:rPr>
              <a:t>Comprehensive Care Suggestions: </a:t>
            </a:r>
            <a:r>
              <a:rPr lang="en" sz="1100">
                <a:solidFill>
                  <a:schemeClr val="accent6"/>
                </a:solidFill>
                <a:latin typeface="Roboto"/>
                <a:ea typeface="Roboto"/>
                <a:cs typeface="Roboto"/>
                <a:sym typeface="Roboto"/>
              </a:rPr>
              <a:t>AI covers a wide range of care suggestions, from lifestyle changes like diet and exercise to mental health support such as therapy.</a:t>
            </a:r>
            <a:endParaRPr sz="1100">
              <a:solidFill>
                <a:schemeClr val="accent6"/>
              </a:solidFill>
              <a:latin typeface="Roboto"/>
              <a:ea typeface="Roboto"/>
              <a:cs typeface="Roboto"/>
              <a:sym typeface="Roboto"/>
            </a:endParaRPr>
          </a:p>
          <a:p>
            <a:pPr indent="0" lvl="0" marL="0" rtl="0" algn="l">
              <a:lnSpc>
                <a:spcPct val="115000"/>
              </a:lnSpc>
              <a:spcBef>
                <a:spcPts val="0"/>
              </a:spcBef>
              <a:spcAft>
                <a:spcPts val="0"/>
              </a:spcAft>
              <a:buNone/>
            </a:pPr>
            <a:r>
              <a:rPr b="1" lang="en" sz="1100">
                <a:solidFill>
                  <a:schemeClr val="accent6"/>
                </a:solidFill>
                <a:latin typeface="Roboto"/>
                <a:ea typeface="Roboto"/>
                <a:cs typeface="Roboto"/>
                <a:sym typeface="Roboto"/>
              </a:rPr>
              <a:t>Patient-Specific Insights: </a:t>
            </a:r>
            <a:r>
              <a:rPr lang="en" sz="1100">
                <a:solidFill>
                  <a:schemeClr val="accent6"/>
                </a:solidFill>
                <a:latin typeface="Roboto"/>
                <a:ea typeface="Roboto"/>
                <a:cs typeface="Roboto"/>
                <a:sym typeface="Roboto"/>
              </a:rPr>
              <a:t>AI suggestions are not generic but tailored to the individual, taking into account their unique health profile and treatment history.</a:t>
            </a:r>
            <a:endParaRPr sz="1100">
              <a:solidFill>
                <a:schemeClr val="accent6"/>
              </a:solidFill>
              <a:latin typeface="Roboto"/>
              <a:ea typeface="Roboto"/>
              <a:cs typeface="Roboto"/>
              <a:sym typeface="Roboto"/>
            </a:endParaRPr>
          </a:p>
          <a:p>
            <a:pPr indent="0" lvl="0" marL="0" rtl="0" algn="l">
              <a:lnSpc>
                <a:spcPct val="115000"/>
              </a:lnSpc>
              <a:spcBef>
                <a:spcPts val="0"/>
              </a:spcBef>
              <a:spcAft>
                <a:spcPts val="0"/>
              </a:spcAft>
              <a:buNone/>
            </a:pPr>
            <a:r>
              <a:rPr b="1" lang="en" sz="1100">
                <a:solidFill>
                  <a:schemeClr val="accent6"/>
                </a:solidFill>
                <a:latin typeface="Roboto"/>
                <a:ea typeface="Roboto"/>
                <a:cs typeface="Roboto"/>
                <a:sym typeface="Roboto"/>
              </a:rPr>
              <a:t>Support for Decision Making: </a:t>
            </a:r>
            <a:r>
              <a:rPr lang="en" sz="1100">
                <a:solidFill>
                  <a:schemeClr val="accent6"/>
                </a:solidFill>
                <a:latin typeface="Roboto"/>
                <a:ea typeface="Roboto"/>
                <a:cs typeface="Roboto"/>
                <a:sym typeface="Roboto"/>
              </a:rPr>
              <a:t>Provides a preliminary diagnosis and suggestions for improvement, aiding in the physician’s decision-making process.</a:t>
            </a:r>
            <a:endParaRPr sz="1100">
              <a:solidFill>
                <a:schemeClr val="accent6"/>
              </a:solidFill>
              <a:latin typeface="Roboto"/>
              <a:ea typeface="Roboto"/>
              <a:cs typeface="Roboto"/>
              <a:sym typeface="Roboto"/>
            </a:endParaRPr>
          </a:p>
        </p:txBody>
      </p:sp>
      <p:pic>
        <p:nvPicPr>
          <p:cNvPr id="576" name="Google Shape;576;p83"/>
          <p:cNvPicPr preferRelativeResize="0"/>
          <p:nvPr/>
        </p:nvPicPr>
        <p:blipFill>
          <a:blip r:embed="rId4">
            <a:alphaModFix/>
          </a:blip>
          <a:stretch>
            <a:fillRect/>
          </a:stretch>
        </p:blipFill>
        <p:spPr>
          <a:xfrm>
            <a:off x="8298150" y="173753"/>
            <a:ext cx="637875" cy="63784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84"/>
          <p:cNvPicPr preferRelativeResize="0"/>
          <p:nvPr/>
        </p:nvPicPr>
        <p:blipFill>
          <a:blip r:embed="rId3">
            <a:alphaModFix/>
          </a:blip>
          <a:stretch>
            <a:fillRect/>
          </a:stretch>
        </p:blipFill>
        <p:spPr>
          <a:xfrm>
            <a:off x="152400" y="152400"/>
            <a:ext cx="8334449" cy="4838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0" name="Shape 430"/>
        <p:cNvGrpSpPr/>
        <p:nvPr/>
      </p:nvGrpSpPr>
      <p:grpSpPr>
        <a:xfrm>
          <a:off x="0" y="0"/>
          <a:ext cx="0" cy="0"/>
          <a:chOff x="0" y="0"/>
          <a:chExt cx="0" cy="0"/>
        </a:xfrm>
      </p:grpSpPr>
      <p:sp>
        <p:nvSpPr>
          <p:cNvPr id="431" name="Google Shape;431;p69"/>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dk1"/>
              </a:buClr>
              <a:buSzPts val="2200"/>
              <a:buFont typeface="Lato"/>
              <a:buNone/>
            </a:pPr>
            <a:r>
              <a:rPr lang="en"/>
              <a:t>SE Instructions: Setup and Deploy the AMP</a:t>
            </a:r>
            <a:endParaRPr/>
          </a:p>
        </p:txBody>
      </p:sp>
      <p:sp>
        <p:nvSpPr>
          <p:cNvPr id="432" name="Google Shape;432;p69"/>
          <p:cNvSpPr/>
          <p:nvPr/>
        </p:nvSpPr>
        <p:spPr>
          <a:xfrm>
            <a:off x="268925" y="965400"/>
            <a:ext cx="8600400" cy="3365100"/>
          </a:xfrm>
          <a:prstGeom prst="roundRect">
            <a:avLst>
              <a:gd fmla="val 840" name="adj"/>
            </a:avLst>
          </a:prstGeom>
          <a:solidFill>
            <a:srgbClr val="EFEFEF"/>
          </a:solidFill>
          <a:ln>
            <a:noFill/>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29A7DE"/>
              </a:solidFill>
              <a:latin typeface="Roboto"/>
              <a:ea typeface="Roboto"/>
              <a:cs typeface="Roboto"/>
              <a:sym typeface="Roboto"/>
            </a:endParaRPr>
          </a:p>
        </p:txBody>
      </p:sp>
      <p:sp>
        <p:nvSpPr>
          <p:cNvPr id="433" name="Google Shape;433;p69"/>
          <p:cNvSpPr txBox="1"/>
          <p:nvPr/>
        </p:nvSpPr>
        <p:spPr>
          <a:xfrm>
            <a:off x="269998" y="997975"/>
            <a:ext cx="1668600" cy="274200"/>
          </a:xfrm>
          <a:prstGeom prst="rect">
            <a:avLst/>
          </a:prstGeom>
          <a:noFill/>
          <a:ln>
            <a:noFill/>
          </a:ln>
        </p:spPr>
        <p:txBody>
          <a:bodyPr anchorCtr="0" anchor="ctr" bIns="45700" lIns="91425" spcFirstLastPara="1" rIns="91425" wrap="square" tIns="45700">
            <a:noAutofit/>
          </a:bodyPr>
          <a:lstStyle/>
          <a:p>
            <a:pPr indent="0" lvl="0" marL="0" marR="0" rtl="0" algn="l">
              <a:lnSpc>
                <a:spcPct val="133333"/>
              </a:lnSpc>
              <a:spcBef>
                <a:spcPts val="0"/>
              </a:spcBef>
              <a:spcAft>
                <a:spcPts val="0"/>
              </a:spcAft>
              <a:buClr>
                <a:srgbClr val="000000"/>
              </a:buClr>
              <a:buSzPts val="1000"/>
              <a:buFont typeface="Arial"/>
              <a:buNone/>
            </a:pPr>
            <a:r>
              <a:rPr b="1" lang="en" sz="1000">
                <a:solidFill>
                  <a:srgbClr val="666666"/>
                </a:solidFill>
                <a:latin typeface="Lato"/>
                <a:ea typeface="Lato"/>
                <a:cs typeface="Lato"/>
                <a:sym typeface="Lato"/>
              </a:rPr>
              <a:t>DEMO COMPONENTS</a:t>
            </a:r>
            <a:endParaRPr b="0" i="0" sz="1000" u="none" cap="none" strike="noStrike">
              <a:solidFill>
                <a:srgbClr val="666666"/>
              </a:solidFill>
              <a:latin typeface="Lato"/>
              <a:ea typeface="Lato"/>
              <a:cs typeface="Lato"/>
              <a:sym typeface="Lato"/>
            </a:endParaRPr>
          </a:p>
        </p:txBody>
      </p:sp>
      <p:grpSp>
        <p:nvGrpSpPr>
          <p:cNvPr id="434" name="Google Shape;434;p69"/>
          <p:cNvGrpSpPr/>
          <p:nvPr/>
        </p:nvGrpSpPr>
        <p:grpSpPr>
          <a:xfrm>
            <a:off x="569750" y="1395075"/>
            <a:ext cx="7968600" cy="731400"/>
            <a:chOff x="569750" y="1395075"/>
            <a:chExt cx="7968600" cy="731400"/>
          </a:xfrm>
        </p:grpSpPr>
        <p:sp>
          <p:nvSpPr>
            <p:cNvPr id="435" name="Google Shape;435;p69"/>
            <p:cNvSpPr/>
            <p:nvPr/>
          </p:nvSpPr>
          <p:spPr>
            <a:xfrm>
              <a:off x="569750" y="1395075"/>
              <a:ext cx="7968600" cy="731400"/>
            </a:xfrm>
            <a:prstGeom prst="roundRect">
              <a:avLst>
                <a:gd fmla="val 840" name="adj"/>
              </a:avLst>
            </a:prstGeom>
            <a:solidFill>
              <a:srgbClr val="FFFFFF"/>
            </a:solidFill>
            <a:ln>
              <a:noFill/>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305868"/>
                </a:solidFill>
                <a:latin typeface="Roboto"/>
                <a:ea typeface="Roboto"/>
                <a:cs typeface="Roboto"/>
                <a:sym typeface="Roboto"/>
              </a:endParaRPr>
            </a:p>
          </p:txBody>
        </p:sp>
        <p:sp>
          <p:nvSpPr>
            <p:cNvPr id="436" name="Google Shape;436;p69"/>
            <p:cNvSpPr txBox="1"/>
            <p:nvPr/>
          </p:nvSpPr>
          <p:spPr>
            <a:xfrm>
              <a:off x="1233075" y="1395075"/>
              <a:ext cx="7161600" cy="731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lang="en" sz="800">
                  <a:solidFill>
                    <a:srgbClr val="29A7DE"/>
                  </a:solidFill>
                  <a:latin typeface="Roboto"/>
                  <a:ea typeface="Roboto"/>
                  <a:cs typeface="Roboto"/>
                  <a:sym typeface="Roboto"/>
                </a:rPr>
                <a:t>Cloudera DataFlow</a:t>
              </a:r>
              <a:endParaRPr b="1" sz="800">
                <a:solidFill>
                  <a:srgbClr val="29A7DE"/>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rPr lang="en" sz="800">
                  <a:solidFill>
                    <a:srgbClr val="29A7DE"/>
                  </a:solidFill>
                  <a:latin typeface="Roboto"/>
                  <a:ea typeface="Roboto"/>
                  <a:cs typeface="Roboto"/>
                  <a:sym typeface="Roboto"/>
                </a:rPr>
                <a:t>Launch the template from</a:t>
              </a:r>
              <a:r>
                <a:rPr b="1" i="1" lang="en" sz="800">
                  <a:solidFill>
                    <a:srgbClr val="29A7DE"/>
                  </a:solidFill>
                  <a:latin typeface="Roboto"/>
                  <a:ea typeface="Roboto"/>
                  <a:cs typeface="Roboto"/>
                  <a:sym typeface="Roboto"/>
                </a:rPr>
                <a:t> 1_nifi_cfm_assets/hl7-demo.json</a:t>
              </a:r>
              <a:r>
                <a:rPr lang="en" sz="800">
                  <a:solidFill>
                    <a:srgbClr val="29A7DE"/>
                  </a:solidFill>
                  <a:latin typeface="Roboto"/>
                  <a:ea typeface="Roboto"/>
                  <a:cs typeface="Roboto"/>
                  <a:sym typeface="Roboto"/>
                </a:rPr>
                <a:t> in DataFlow and deploy it. This will be used as the basis for the HL7 ingest/manipulation/extraction components of the demo.</a:t>
              </a:r>
              <a:endParaRPr sz="800" u="none" cap="none" strike="noStrike">
                <a:solidFill>
                  <a:srgbClr val="29A7DE"/>
                </a:solidFill>
                <a:latin typeface="Roboto"/>
                <a:ea typeface="Roboto"/>
                <a:cs typeface="Roboto"/>
                <a:sym typeface="Roboto"/>
              </a:endParaRPr>
            </a:p>
          </p:txBody>
        </p:sp>
      </p:grpSp>
      <p:grpSp>
        <p:nvGrpSpPr>
          <p:cNvPr id="437" name="Google Shape;437;p69"/>
          <p:cNvGrpSpPr/>
          <p:nvPr/>
        </p:nvGrpSpPr>
        <p:grpSpPr>
          <a:xfrm>
            <a:off x="569753" y="2241153"/>
            <a:ext cx="7968610" cy="1006197"/>
            <a:chOff x="569750" y="2227943"/>
            <a:chExt cx="1804200" cy="731407"/>
          </a:xfrm>
        </p:grpSpPr>
        <p:sp>
          <p:nvSpPr>
            <p:cNvPr id="438" name="Google Shape;438;p69"/>
            <p:cNvSpPr/>
            <p:nvPr/>
          </p:nvSpPr>
          <p:spPr>
            <a:xfrm>
              <a:off x="569750" y="2227950"/>
              <a:ext cx="1804200" cy="731400"/>
            </a:xfrm>
            <a:prstGeom prst="roundRect">
              <a:avLst>
                <a:gd fmla="val 840" name="adj"/>
              </a:avLst>
            </a:prstGeom>
            <a:solidFill>
              <a:srgbClr val="FFFFFF"/>
            </a:solidFill>
            <a:ln>
              <a:noFill/>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305868"/>
                </a:solidFill>
                <a:latin typeface="Roboto"/>
                <a:ea typeface="Roboto"/>
                <a:cs typeface="Roboto"/>
                <a:sym typeface="Roboto"/>
              </a:endParaRPr>
            </a:p>
          </p:txBody>
        </p:sp>
        <p:sp>
          <p:nvSpPr>
            <p:cNvPr id="439" name="Google Shape;439;p69"/>
            <p:cNvSpPr txBox="1"/>
            <p:nvPr/>
          </p:nvSpPr>
          <p:spPr>
            <a:xfrm>
              <a:off x="721618" y="2227943"/>
              <a:ext cx="1652100" cy="731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800"/>
                <a:buFont typeface="Arial"/>
                <a:buNone/>
              </a:pPr>
              <a:r>
                <a:rPr b="1" lang="en" sz="800">
                  <a:solidFill>
                    <a:srgbClr val="29A7DE"/>
                  </a:solidFill>
                  <a:latin typeface="Roboto"/>
                  <a:ea typeface="Roboto"/>
                  <a:cs typeface="Roboto"/>
                  <a:sym typeface="Roboto"/>
                </a:rPr>
                <a:t>Solr</a:t>
              </a:r>
              <a:br>
                <a:rPr lang="en" sz="800">
                  <a:solidFill>
                    <a:srgbClr val="29A7DE"/>
                  </a:solidFill>
                  <a:latin typeface="Roboto"/>
                  <a:ea typeface="Roboto"/>
                  <a:cs typeface="Roboto"/>
                  <a:sym typeface="Roboto"/>
                </a:rPr>
              </a:br>
              <a:r>
                <a:rPr lang="en" sz="800">
                  <a:solidFill>
                    <a:srgbClr val="29A7DE"/>
                  </a:solidFill>
                  <a:latin typeface="Roboto"/>
                  <a:ea typeface="Roboto"/>
                  <a:cs typeface="Roboto"/>
                  <a:sym typeface="Roboto"/>
                </a:rPr>
                <a:t>This is deployed by the AMP. The steps for this and CML in the last block will be the same. It is auto-deployed and set up by the AMP creation script. The most important thing to do is set up “Unauthenticated App Access” and THEN run the “Execute Solr Scripts” job created by the AMP. If these are done in reverse, the AMP will have no knowledge of the Solr instance and not be able to push data to its indexes.</a:t>
              </a:r>
              <a:endParaRPr sz="800">
                <a:solidFill>
                  <a:srgbClr val="29A7DE"/>
                </a:solidFill>
                <a:latin typeface="Roboto"/>
                <a:ea typeface="Roboto"/>
                <a:cs typeface="Roboto"/>
                <a:sym typeface="Roboto"/>
              </a:endParaRPr>
            </a:p>
            <a:p>
              <a:pPr indent="0" lvl="0" marL="0" rtl="0" algn="l">
                <a:spcBef>
                  <a:spcPts val="0"/>
                </a:spcBef>
                <a:spcAft>
                  <a:spcPts val="0"/>
                </a:spcAft>
                <a:buClr>
                  <a:srgbClr val="000000"/>
                </a:buClr>
                <a:buSzPts val="800"/>
                <a:buFont typeface="Arial"/>
                <a:buNone/>
              </a:pPr>
              <a:br>
                <a:rPr lang="en" sz="800">
                  <a:solidFill>
                    <a:srgbClr val="29A7DE"/>
                  </a:solidFill>
                  <a:latin typeface="Roboto"/>
                  <a:ea typeface="Roboto"/>
                  <a:cs typeface="Roboto"/>
                  <a:sym typeface="Roboto"/>
                </a:rPr>
              </a:br>
              <a:r>
                <a:rPr b="1" lang="en" sz="800">
                  <a:solidFill>
                    <a:srgbClr val="29A7DE"/>
                  </a:solidFill>
                  <a:latin typeface="Roboto"/>
                  <a:ea typeface="Roboto"/>
                  <a:cs typeface="Roboto"/>
                  <a:sym typeface="Roboto"/>
                </a:rPr>
                <a:t>Banana (Pluggable Framework/Dashboard)</a:t>
              </a:r>
              <a:endParaRPr b="1" sz="800">
                <a:solidFill>
                  <a:srgbClr val="29A7DE"/>
                </a:solidFill>
                <a:latin typeface="Roboto"/>
                <a:ea typeface="Roboto"/>
                <a:cs typeface="Roboto"/>
                <a:sym typeface="Roboto"/>
              </a:endParaRPr>
            </a:p>
            <a:p>
              <a:pPr indent="0" lvl="0" marL="0" rtl="0" algn="l">
                <a:spcBef>
                  <a:spcPts val="0"/>
                </a:spcBef>
                <a:spcAft>
                  <a:spcPts val="0"/>
                </a:spcAft>
                <a:buClr>
                  <a:srgbClr val="000000"/>
                </a:buClr>
                <a:buSzPts val="800"/>
                <a:buFont typeface="Arial"/>
                <a:buNone/>
              </a:pPr>
              <a:r>
                <a:rPr lang="en" sz="800">
                  <a:solidFill>
                    <a:srgbClr val="29A7DE"/>
                  </a:solidFill>
                  <a:latin typeface="Roboto"/>
                  <a:ea typeface="Roboto"/>
                  <a:cs typeface="Roboto"/>
                  <a:sym typeface="Roboto"/>
                </a:rPr>
                <a:t>This is all taken care of by the AMP scripts. Navigate to </a:t>
              </a:r>
              <a:r>
                <a:rPr b="1" lang="en" sz="800">
                  <a:solidFill>
                    <a:srgbClr val="29A7DE"/>
                  </a:solidFill>
                  <a:latin typeface="Roboto"/>
                  <a:ea typeface="Roboto"/>
                  <a:cs typeface="Roboto"/>
                  <a:sym typeface="Roboto"/>
                </a:rPr>
                <a:t>https://[CML APPLICATION]/solr/banana/src/index.html#/dashboard</a:t>
              </a:r>
              <a:r>
                <a:rPr lang="en" sz="800">
                  <a:solidFill>
                    <a:srgbClr val="29A7DE"/>
                  </a:solidFill>
                  <a:latin typeface="Roboto"/>
                  <a:ea typeface="Roboto"/>
                  <a:cs typeface="Roboto"/>
                  <a:sym typeface="Roboto"/>
                </a:rPr>
                <a:t> to view the Banana UI/Dashboard</a:t>
              </a:r>
              <a:endParaRPr sz="800">
                <a:solidFill>
                  <a:srgbClr val="29A7DE"/>
                </a:solidFill>
                <a:latin typeface="Roboto"/>
                <a:ea typeface="Roboto"/>
                <a:cs typeface="Roboto"/>
                <a:sym typeface="Roboto"/>
              </a:endParaRPr>
            </a:p>
          </p:txBody>
        </p:sp>
      </p:grpSp>
      <p:grpSp>
        <p:nvGrpSpPr>
          <p:cNvPr id="440" name="Google Shape;440;p69"/>
          <p:cNvGrpSpPr/>
          <p:nvPr/>
        </p:nvGrpSpPr>
        <p:grpSpPr>
          <a:xfrm>
            <a:off x="569745" y="3363200"/>
            <a:ext cx="7968610" cy="731400"/>
            <a:chOff x="569750" y="3210800"/>
            <a:chExt cx="1804200" cy="731400"/>
          </a:xfrm>
        </p:grpSpPr>
        <p:sp>
          <p:nvSpPr>
            <p:cNvPr id="441" name="Google Shape;441;p69"/>
            <p:cNvSpPr/>
            <p:nvPr/>
          </p:nvSpPr>
          <p:spPr>
            <a:xfrm>
              <a:off x="569750" y="3210800"/>
              <a:ext cx="1804200" cy="731400"/>
            </a:xfrm>
            <a:prstGeom prst="roundRect">
              <a:avLst>
                <a:gd fmla="val 840" name="adj"/>
              </a:avLst>
            </a:prstGeom>
            <a:solidFill>
              <a:srgbClr val="FFFFFF"/>
            </a:solidFill>
            <a:ln>
              <a:noFill/>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305868"/>
                </a:solidFill>
                <a:latin typeface="Roboto"/>
                <a:ea typeface="Roboto"/>
                <a:cs typeface="Roboto"/>
                <a:sym typeface="Roboto"/>
              </a:endParaRPr>
            </a:p>
          </p:txBody>
        </p:sp>
        <p:sp>
          <p:nvSpPr>
            <p:cNvPr id="442" name="Google Shape;442;p69"/>
            <p:cNvSpPr txBox="1"/>
            <p:nvPr/>
          </p:nvSpPr>
          <p:spPr>
            <a:xfrm>
              <a:off x="719937" y="3210800"/>
              <a:ext cx="1538100" cy="731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800"/>
                <a:buFont typeface="Arial"/>
                <a:buNone/>
              </a:pPr>
              <a:r>
                <a:rPr b="1" lang="en" sz="800">
                  <a:solidFill>
                    <a:srgbClr val="29A7DE"/>
                  </a:solidFill>
                  <a:latin typeface="Roboto"/>
                  <a:ea typeface="Roboto"/>
                  <a:cs typeface="Roboto"/>
                  <a:sym typeface="Roboto"/>
                </a:rPr>
                <a:t>Cloudera Machine Learning</a:t>
              </a:r>
              <a:endParaRPr b="1" sz="800">
                <a:solidFill>
                  <a:srgbClr val="29A7DE"/>
                </a:solidFill>
                <a:latin typeface="Roboto"/>
                <a:ea typeface="Roboto"/>
                <a:cs typeface="Roboto"/>
                <a:sym typeface="Roboto"/>
              </a:endParaRPr>
            </a:p>
            <a:p>
              <a:pPr indent="0" lvl="0" marL="0" rtl="0" algn="l">
                <a:spcBef>
                  <a:spcPts val="0"/>
                </a:spcBef>
                <a:spcAft>
                  <a:spcPts val="0"/>
                </a:spcAft>
                <a:buClr>
                  <a:srgbClr val="000000"/>
                </a:buClr>
                <a:buSzPts val="800"/>
                <a:buFont typeface="Arial"/>
                <a:buNone/>
              </a:pPr>
              <a:r>
                <a:rPr lang="en" sz="800">
                  <a:solidFill>
                    <a:srgbClr val="29A7DE"/>
                  </a:solidFill>
                  <a:latin typeface="Roboto"/>
                  <a:ea typeface="Roboto"/>
                  <a:cs typeface="Roboto"/>
                  <a:sym typeface="Roboto"/>
                </a:rPr>
                <a:t>To deploy the AMP, consider adding the catalog entry directly to the AMPs library: </a:t>
              </a:r>
              <a:r>
                <a:rPr lang="en" sz="800" u="sng">
                  <a:solidFill>
                    <a:schemeClr val="hlink"/>
                  </a:solidFill>
                  <a:latin typeface="Roboto"/>
                  <a:ea typeface="Roboto"/>
                  <a:cs typeface="Roboto"/>
                  <a:sym typeface="Roboto"/>
                  <a:hlinkClick r:id="rId3"/>
                </a:rPr>
                <a:t>https://raw.githubusercontent.com/kevinbtalbert/Healthcare-Demo/main/catalog-entry.yaml</a:t>
              </a:r>
              <a:endParaRPr sz="800">
                <a:solidFill>
                  <a:srgbClr val="29A7DE"/>
                </a:solidFill>
                <a:latin typeface="Roboto"/>
                <a:ea typeface="Roboto"/>
                <a:cs typeface="Roboto"/>
                <a:sym typeface="Roboto"/>
              </a:endParaRPr>
            </a:p>
            <a:p>
              <a:pPr indent="0" lvl="0" marL="0" rtl="0" algn="l">
                <a:spcBef>
                  <a:spcPts val="0"/>
                </a:spcBef>
                <a:spcAft>
                  <a:spcPts val="0"/>
                </a:spcAft>
                <a:buClr>
                  <a:srgbClr val="000000"/>
                </a:buClr>
                <a:buSzPts val="800"/>
                <a:buFont typeface="Arial"/>
                <a:buNone/>
              </a:pPr>
              <a:r>
                <a:t/>
              </a:r>
              <a:endParaRPr sz="800">
                <a:solidFill>
                  <a:srgbClr val="29A7DE"/>
                </a:solidFill>
                <a:latin typeface="Roboto"/>
                <a:ea typeface="Roboto"/>
                <a:cs typeface="Roboto"/>
                <a:sym typeface="Roboto"/>
              </a:endParaRPr>
            </a:p>
            <a:p>
              <a:pPr indent="0" lvl="0" marL="0" rtl="0" algn="l">
                <a:spcBef>
                  <a:spcPts val="0"/>
                </a:spcBef>
                <a:spcAft>
                  <a:spcPts val="0"/>
                </a:spcAft>
                <a:buClr>
                  <a:srgbClr val="000000"/>
                </a:buClr>
                <a:buSzPts val="800"/>
                <a:buFont typeface="Arial"/>
                <a:buNone/>
              </a:pPr>
              <a:r>
                <a:rPr lang="en" sz="800">
                  <a:solidFill>
                    <a:srgbClr val="29A7DE"/>
                  </a:solidFill>
                  <a:latin typeface="Roboto"/>
                  <a:ea typeface="Roboto"/>
                  <a:cs typeface="Roboto"/>
                  <a:sym typeface="Roboto"/>
                </a:rPr>
                <a:t>Otherwise, you can deploy the AMP referencing the repo itself: </a:t>
              </a:r>
              <a:r>
                <a:rPr lang="en" sz="800" u="sng">
                  <a:solidFill>
                    <a:schemeClr val="hlink"/>
                  </a:solidFill>
                  <a:latin typeface="Roboto"/>
                  <a:ea typeface="Roboto"/>
                  <a:cs typeface="Roboto"/>
                  <a:sym typeface="Roboto"/>
                  <a:hlinkClick r:id="rId4"/>
                </a:rPr>
                <a:t>https://github.com/kevinbtalbert/Healthcare-Demo</a:t>
              </a:r>
              <a:endParaRPr sz="800">
                <a:solidFill>
                  <a:srgbClr val="29A7DE"/>
                </a:solidFill>
                <a:latin typeface="Roboto"/>
                <a:ea typeface="Roboto"/>
                <a:cs typeface="Roboto"/>
                <a:sym typeface="Roboto"/>
              </a:endParaRPr>
            </a:p>
          </p:txBody>
        </p:sp>
      </p:grpSp>
      <p:pic>
        <p:nvPicPr>
          <p:cNvPr id="443" name="Google Shape;443;p69"/>
          <p:cNvPicPr preferRelativeResize="0"/>
          <p:nvPr/>
        </p:nvPicPr>
        <p:blipFill>
          <a:blip r:embed="rId5">
            <a:alphaModFix/>
          </a:blip>
          <a:stretch>
            <a:fillRect/>
          </a:stretch>
        </p:blipFill>
        <p:spPr>
          <a:xfrm>
            <a:off x="6916550" y="4685000"/>
            <a:ext cx="1621750" cy="400050"/>
          </a:xfrm>
          <a:prstGeom prst="rect">
            <a:avLst/>
          </a:prstGeom>
          <a:noFill/>
          <a:ln>
            <a:noFill/>
          </a:ln>
        </p:spPr>
      </p:pic>
      <p:pic>
        <p:nvPicPr>
          <p:cNvPr id="444" name="Google Shape;444;p69"/>
          <p:cNvPicPr preferRelativeResize="0"/>
          <p:nvPr/>
        </p:nvPicPr>
        <p:blipFill>
          <a:blip r:embed="rId6">
            <a:alphaModFix/>
          </a:blip>
          <a:stretch>
            <a:fillRect/>
          </a:stretch>
        </p:blipFill>
        <p:spPr>
          <a:xfrm>
            <a:off x="652725" y="1510798"/>
            <a:ext cx="491725" cy="491700"/>
          </a:xfrm>
          <a:prstGeom prst="rect">
            <a:avLst/>
          </a:prstGeom>
          <a:noFill/>
          <a:ln>
            <a:noFill/>
          </a:ln>
        </p:spPr>
      </p:pic>
      <p:pic>
        <p:nvPicPr>
          <p:cNvPr id="445" name="Google Shape;445;p69"/>
          <p:cNvPicPr preferRelativeResize="0"/>
          <p:nvPr/>
        </p:nvPicPr>
        <p:blipFill>
          <a:blip r:embed="rId7">
            <a:alphaModFix/>
          </a:blip>
          <a:stretch>
            <a:fillRect/>
          </a:stretch>
        </p:blipFill>
        <p:spPr>
          <a:xfrm>
            <a:off x="637850" y="2197150"/>
            <a:ext cx="521475" cy="521475"/>
          </a:xfrm>
          <a:prstGeom prst="rect">
            <a:avLst/>
          </a:prstGeom>
          <a:noFill/>
          <a:ln>
            <a:noFill/>
          </a:ln>
        </p:spPr>
      </p:pic>
      <p:pic>
        <p:nvPicPr>
          <p:cNvPr id="446" name="Google Shape;446;p69"/>
          <p:cNvPicPr preferRelativeResize="0"/>
          <p:nvPr/>
        </p:nvPicPr>
        <p:blipFill>
          <a:blip r:embed="rId8">
            <a:alphaModFix/>
          </a:blip>
          <a:stretch>
            <a:fillRect/>
          </a:stretch>
        </p:blipFill>
        <p:spPr>
          <a:xfrm>
            <a:off x="600975" y="2789300"/>
            <a:ext cx="535722" cy="202100"/>
          </a:xfrm>
          <a:prstGeom prst="rect">
            <a:avLst/>
          </a:prstGeom>
          <a:noFill/>
          <a:ln>
            <a:noFill/>
          </a:ln>
        </p:spPr>
      </p:pic>
      <p:pic>
        <p:nvPicPr>
          <p:cNvPr id="447" name="Google Shape;447;p69"/>
          <p:cNvPicPr preferRelativeResize="0"/>
          <p:nvPr/>
        </p:nvPicPr>
        <p:blipFill>
          <a:blip r:embed="rId9">
            <a:alphaModFix/>
          </a:blip>
          <a:stretch>
            <a:fillRect/>
          </a:stretch>
        </p:blipFill>
        <p:spPr>
          <a:xfrm>
            <a:off x="652725" y="3487163"/>
            <a:ext cx="491725" cy="491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0"/>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dk1"/>
              </a:buClr>
              <a:buSzPts val="2200"/>
              <a:buFont typeface="Lato"/>
              <a:buNone/>
            </a:pPr>
            <a:r>
              <a:rPr lang="en"/>
              <a:t>Leveraging the Cloudera Data Platform for Healthcare Industries</a:t>
            </a:r>
            <a:endParaRPr/>
          </a:p>
        </p:txBody>
      </p:sp>
      <p:sp>
        <p:nvSpPr>
          <p:cNvPr id="453" name="Google Shape;453;p70"/>
          <p:cNvSpPr/>
          <p:nvPr/>
        </p:nvSpPr>
        <p:spPr>
          <a:xfrm>
            <a:off x="268925" y="965400"/>
            <a:ext cx="8600400" cy="3365100"/>
          </a:xfrm>
          <a:prstGeom prst="roundRect">
            <a:avLst>
              <a:gd fmla="val 840" name="adj"/>
            </a:avLst>
          </a:prstGeom>
          <a:solidFill>
            <a:srgbClr val="EFEFEF"/>
          </a:solidFill>
          <a:ln>
            <a:noFill/>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29A7DE"/>
              </a:solidFill>
              <a:latin typeface="Roboto"/>
              <a:ea typeface="Roboto"/>
              <a:cs typeface="Roboto"/>
              <a:sym typeface="Roboto"/>
            </a:endParaRPr>
          </a:p>
        </p:txBody>
      </p:sp>
      <p:sp>
        <p:nvSpPr>
          <p:cNvPr id="454" name="Google Shape;454;p70"/>
          <p:cNvSpPr txBox="1"/>
          <p:nvPr/>
        </p:nvSpPr>
        <p:spPr>
          <a:xfrm>
            <a:off x="269998" y="997975"/>
            <a:ext cx="1668600" cy="274200"/>
          </a:xfrm>
          <a:prstGeom prst="rect">
            <a:avLst/>
          </a:prstGeom>
          <a:noFill/>
          <a:ln>
            <a:noFill/>
          </a:ln>
        </p:spPr>
        <p:txBody>
          <a:bodyPr anchorCtr="0" anchor="ctr" bIns="45700" lIns="91425" spcFirstLastPara="1" rIns="91425" wrap="square" tIns="45700">
            <a:noAutofit/>
          </a:bodyPr>
          <a:lstStyle/>
          <a:p>
            <a:pPr indent="0" lvl="0" marL="0" marR="0" rtl="0" algn="l">
              <a:lnSpc>
                <a:spcPct val="133333"/>
              </a:lnSpc>
              <a:spcBef>
                <a:spcPts val="0"/>
              </a:spcBef>
              <a:spcAft>
                <a:spcPts val="0"/>
              </a:spcAft>
              <a:buClr>
                <a:srgbClr val="000000"/>
              </a:buClr>
              <a:buSzPts val="1000"/>
              <a:buFont typeface="Arial"/>
              <a:buNone/>
            </a:pPr>
            <a:r>
              <a:rPr b="1" lang="en" sz="1000">
                <a:solidFill>
                  <a:srgbClr val="666666"/>
                </a:solidFill>
                <a:latin typeface="Lato"/>
                <a:ea typeface="Lato"/>
                <a:cs typeface="Lato"/>
                <a:sym typeface="Lato"/>
              </a:rPr>
              <a:t>DEMO COMPONENTS</a:t>
            </a:r>
            <a:endParaRPr b="0" i="0" sz="1000" u="none" cap="none" strike="noStrike">
              <a:solidFill>
                <a:srgbClr val="666666"/>
              </a:solidFill>
              <a:latin typeface="Lato"/>
              <a:ea typeface="Lato"/>
              <a:cs typeface="Lato"/>
              <a:sym typeface="Lato"/>
            </a:endParaRPr>
          </a:p>
        </p:txBody>
      </p:sp>
      <p:grpSp>
        <p:nvGrpSpPr>
          <p:cNvPr id="455" name="Google Shape;455;p70"/>
          <p:cNvGrpSpPr/>
          <p:nvPr/>
        </p:nvGrpSpPr>
        <p:grpSpPr>
          <a:xfrm>
            <a:off x="569750" y="1395075"/>
            <a:ext cx="7968600" cy="731400"/>
            <a:chOff x="569750" y="1395075"/>
            <a:chExt cx="7968600" cy="731400"/>
          </a:xfrm>
        </p:grpSpPr>
        <p:sp>
          <p:nvSpPr>
            <p:cNvPr id="456" name="Google Shape;456;p70"/>
            <p:cNvSpPr/>
            <p:nvPr/>
          </p:nvSpPr>
          <p:spPr>
            <a:xfrm>
              <a:off x="569750" y="1395075"/>
              <a:ext cx="7968600" cy="731400"/>
            </a:xfrm>
            <a:prstGeom prst="roundRect">
              <a:avLst>
                <a:gd fmla="val 840" name="adj"/>
              </a:avLst>
            </a:prstGeom>
            <a:solidFill>
              <a:srgbClr val="FFFFFF"/>
            </a:solidFill>
            <a:ln>
              <a:noFill/>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305868"/>
                </a:solidFill>
                <a:latin typeface="Roboto"/>
                <a:ea typeface="Roboto"/>
                <a:cs typeface="Roboto"/>
                <a:sym typeface="Roboto"/>
              </a:endParaRPr>
            </a:p>
          </p:txBody>
        </p:sp>
        <p:sp>
          <p:nvSpPr>
            <p:cNvPr id="457" name="Google Shape;457;p70"/>
            <p:cNvSpPr txBox="1"/>
            <p:nvPr/>
          </p:nvSpPr>
          <p:spPr>
            <a:xfrm>
              <a:off x="1233075" y="1395075"/>
              <a:ext cx="7161600" cy="731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lang="en" sz="800">
                  <a:solidFill>
                    <a:srgbClr val="29A7DE"/>
                  </a:solidFill>
                  <a:latin typeface="Roboto"/>
                  <a:ea typeface="Roboto"/>
                  <a:cs typeface="Roboto"/>
                  <a:sym typeface="Roboto"/>
                </a:rPr>
                <a:t>Cloudera DataFlow</a:t>
              </a:r>
              <a:endParaRPr b="1" sz="800">
                <a:solidFill>
                  <a:srgbClr val="29A7DE"/>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rPr lang="en" sz="800">
                  <a:solidFill>
                    <a:srgbClr val="29A7DE"/>
                  </a:solidFill>
                  <a:latin typeface="Roboto"/>
                  <a:ea typeface="Roboto"/>
                  <a:cs typeface="Roboto"/>
                  <a:sym typeface="Roboto"/>
                </a:rPr>
                <a:t>Ingest, extract, and manipulate HL7 data. Show routing capabilities of Cloudera DataFlow (NiFi) and streaming capabilities</a:t>
              </a:r>
              <a:endParaRPr b="0" i="0" sz="800" u="none" cap="none" strike="noStrike">
                <a:solidFill>
                  <a:srgbClr val="29A7DE"/>
                </a:solidFill>
                <a:latin typeface="Roboto"/>
                <a:ea typeface="Roboto"/>
                <a:cs typeface="Roboto"/>
                <a:sym typeface="Roboto"/>
              </a:endParaRPr>
            </a:p>
          </p:txBody>
        </p:sp>
      </p:grpSp>
      <p:grpSp>
        <p:nvGrpSpPr>
          <p:cNvPr id="458" name="Google Shape;458;p70"/>
          <p:cNvGrpSpPr/>
          <p:nvPr/>
        </p:nvGrpSpPr>
        <p:grpSpPr>
          <a:xfrm>
            <a:off x="569741" y="2241125"/>
            <a:ext cx="7968610" cy="855015"/>
            <a:chOff x="569750" y="2227943"/>
            <a:chExt cx="1804200" cy="731407"/>
          </a:xfrm>
        </p:grpSpPr>
        <p:sp>
          <p:nvSpPr>
            <p:cNvPr id="459" name="Google Shape;459;p70"/>
            <p:cNvSpPr/>
            <p:nvPr/>
          </p:nvSpPr>
          <p:spPr>
            <a:xfrm>
              <a:off x="569750" y="2227950"/>
              <a:ext cx="1804200" cy="731400"/>
            </a:xfrm>
            <a:prstGeom prst="roundRect">
              <a:avLst>
                <a:gd fmla="val 840" name="adj"/>
              </a:avLst>
            </a:prstGeom>
            <a:solidFill>
              <a:srgbClr val="FFFFFF"/>
            </a:solidFill>
            <a:ln>
              <a:noFill/>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305868"/>
                </a:solidFill>
                <a:latin typeface="Roboto"/>
                <a:ea typeface="Roboto"/>
                <a:cs typeface="Roboto"/>
                <a:sym typeface="Roboto"/>
              </a:endParaRPr>
            </a:p>
          </p:txBody>
        </p:sp>
        <p:sp>
          <p:nvSpPr>
            <p:cNvPr id="460" name="Google Shape;460;p70"/>
            <p:cNvSpPr txBox="1"/>
            <p:nvPr/>
          </p:nvSpPr>
          <p:spPr>
            <a:xfrm>
              <a:off x="721618" y="2227943"/>
              <a:ext cx="1652100" cy="731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800"/>
                <a:buFont typeface="Arial"/>
                <a:buNone/>
              </a:pPr>
              <a:r>
                <a:rPr b="1" lang="en" sz="800">
                  <a:solidFill>
                    <a:srgbClr val="29A7DE"/>
                  </a:solidFill>
                  <a:latin typeface="Roboto"/>
                  <a:ea typeface="Roboto"/>
                  <a:cs typeface="Roboto"/>
                  <a:sym typeface="Roboto"/>
                </a:rPr>
                <a:t>Solr</a:t>
              </a:r>
              <a:br>
                <a:rPr lang="en" sz="800">
                  <a:solidFill>
                    <a:srgbClr val="29A7DE"/>
                  </a:solidFill>
                  <a:latin typeface="Roboto"/>
                  <a:ea typeface="Roboto"/>
                  <a:cs typeface="Roboto"/>
                  <a:sym typeface="Roboto"/>
                </a:rPr>
              </a:br>
              <a:r>
                <a:rPr lang="en" sz="800">
                  <a:solidFill>
                    <a:srgbClr val="29A7DE"/>
                  </a:solidFill>
                  <a:latin typeface="Roboto"/>
                  <a:ea typeface="Roboto"/>
                  <a:cs typeface="Roboto"/>
                  <a:sym typeface="Roboto"/>
                </a:rPr>
                <a:t>Solr is an open-source ,enterprise-search platform, written in Java. Its major features include full-text search, hit highlighting, faceted search, real-time indexing, dynamic clustering, database integration, NoSQL features and rich document handling.</a:t>
              </a:r>
              <a:endParaRPr sz="800">
                <a:solidFill>
                  <a:srgbClr val="29A7DE"/>
                </a:solidFill>
                <a:latin typeface="Roboto"/>
                <a:ea typeface="Roboto"/>
                <a:cs typeface="Roboto"/>
                <a:sym typeface="Roboto"/>
              </a:endParaRPr>
            </a:p>
            <a:p>
              <a:pPr indent="0" lvl="0" marL="0" rtl="0" algn="l">
                <a:spcBef>
                  <a:spcPts val="0"/>
                </a:spcBef>
                <a:spcAft>
                  <a:spcPts val="0"/>
                </a:spcAft>
                <a:buClr>
                  <a:srgbClr val="000000"/>
                </a:buClr>
                <a:buSzPts val="800"/>
                <a:buFont typeface="Arial"/>
                <a:buNone/>
              </a:pPr>
              <a:br>
                <a:rPr lang="en" sz="800">
                  <a:solidFill>
                    <a:srgbClr val="29A7DE"/>
                  </a:solidFill>
                  <a:latin typeface="Roboto"/>
                  <a:ea typeface="Roboto"/>
                  <a:cs typeface="Roboto"/>
                  <a:sym typeface="Roboto"/>
                </a:rPr>
              </a:br>
              <a:r>
                <a:rPr b="1" lang="en" sz="800">
                  <a:solidFill>
                    <a:srgbClr val="29A7DE"/>
                  </a:solidFill>
                  <a:latin typeface="Roboto"/>
                  <a:ea typeface="Roboto"/>
                  <a:cs typeface="Roboto"/>
                  <a:sym typeface="Roboto"/>
                </a:rPr>
                <a:t>Banana (Pluggable Framework/Dashboard)</a:t>
              </a:r>
              <a:endParaRPr b="1" sz="800">
                <a:solidFill>
                  <a:srgbClr val="29A7DE"/>
                </a:solidFill>
                <a:latin typeface="Roboto"/>
                <a:ea typeface="Roboto"/>
                <a:cs typeface="Roboto"/>
                <a:sym typeface="Roboto"/>
              </a:endParaRPr>
            </a:p>
            <a:p>
              <a:pPr indent="0" lvl="0" marL="0" rtl="0" algn="l">
                <a:spcBef>
                  <a:spcPts val="0"/>
                </a:spcBef>
                <a:spcAft>
                  <a:spcPts val="0"/>
                </a:spcAft>
                <a:buClr>
                  <a:srgbClr val="000000"/>
                </a:buClr>
                <a:buSzPts val="800"/>
                <a:buFont typeface="Arial"/>
                <a:buNone/>
              </a:pPr>
              <a:r>
                <a:rPr lang="en" sz="800">
                  <a:solidFill>
                    <a:srgbClr val="29A7DE"/>
                  </a:solidFill>
                  <a:latin typeface="Roboto"/>
                  <a:ea typeface="Roboto"/>
                  <a:cs typeface="Roboto"/>
                  <a:sym typeface="Roboto"/>
                </a:rPr>
                <a:t>Banana is a pluggable framework which acts as a dashboard for data indexed in Solr.</a:t>
              </a:r>
              <a:endParaRPr sz="800">
                <a:solidFill>
                  <a:srgbClr val="29A7DE"/>
                </a:solidFill>
                <a:latin typeface="Roboto"/>
                <a:ea typeface="Roboto"/>
                <a:cs typeface="Roboto"/>
                <a:sym typeface="Roboto"/>
              </a:endParaRPr>
            </a:p>
          </p:txBody>
        </p:sp>
      </p:grpSp>
      <p:grpSp>
        <p:nvGrpSpPr>
          <p:cNvPr id="461" name="Google Shape;461;p70"/>
          <p:cNvGrpSpPr/>
          <p:nvPr/>
        </p:nvGrpSpPr>
        <p:grpSpPr>
          <a:xfrm>
            <a:off x="569745" y="3210800"/>
            <a:ext cx="7968610" cy="731400"/>
            <a:chOff x="569750" y="3210800"/>
            <a:chExt cx="1804200" cy="731400"/>
          </a:xfrm>
        </p:grpSpPr>
        <p:sp>
          <p:nvSpPr>
            <p:cNvPr id="462" name="Google Shape;462;p70"/>
            <p:cNvSpPr/>
            <p:nvPr/>
          </p:nvSpPr>
          <p:spPr>
            <a:xfrm>
              <a:off x="569750" y="3210800"/>
              <a:ext cx="1804200" cy="731400"/>
            </a:xfrm>
            <a:prstGeom prst="roundRect">
              <a:avLst>
                <a:gd fmla="val 840" name="adj"/>
              </a:avLst>
            </a:prstGeom>
            <a:solidFill>
              <a:srgbClr val="FFFFFF"/>
            </a:solidFill>
            <a:ln>
              <a:noFill/>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305868"/>
                </a:solidFill>
                <a:latin typeface="Roboto"/>
                <a:ea typeface="Roboto"/>
                <a:cs typeface="Roboto"/>
                <a:sym typeface="Roboto"/>
              </a:endParaRPr>
            </a:p>
          </p:txBody>
        </p:sp>
        <p:sp>
          <p:nvSpPr>
            <p:cNvPr id="463" name="Google Shape;463;p70"/>
            <p:cNvSpPr txBox="1"/>
            <p:nvPr/>
          </p:nvSpPr>
          <p:spPr>
            <a:xfrm>
              <a:off x="719937" y="3210800"/>
              <a:ext cx="1538100" cy="731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800"/>
                <a:buFont typeface="Arial"/>
                <a:buNone/>
              </a:pPr>
              <a:r>
                <a:rPr b="1" lang="en" sz="800">
                  <a:solidFill>
                    <a:srgbClr val="29A7DE"/>
                  </a:solidFill>
                  <a:latin typeface="Roboto"/>
                  <a:ea typeface="Roboto"/>
                  <a:cs typeface="Roboto"/>
                  <a:sym typeface="Roboto"/>
                </a:rPr>
                <a:t>Cloudera Machine Learning</a:t>
              </a:r>
              <a:endParaRPr b="1" sz="800">
                <a:solidFill>
                  <a:srgbClr val="29A7DE"/>
                </a:solidFill>
                <a:latin typeface="Roboto"/>
                <a:ea typeface="Roboto"/>
                <a:cs typeface="Roboto"/>
                <a:sym typeface="Roboto"/>
              </a:endParaRPr>
            </a:p>
            <a:p>
              <a:pPr indent="0" lvl="0" marL="0" rtl="0" algn="l">
                <a:spcBef>
                  <a:spcPts val="0"/>
                </a:spcBef>
                <a:spcAft>
                  <a:spcPts val="0"/>
                </a:spcAft>
                <a:buClr>
                  <a:srgbClr val="000000"/>
                </a:buClr>
                <a:buSzPts val="800"/>
                <a:buFont typeface="Arial"/>
                <a:buNone/>
              </a:pPr>
              <a:r>
                <a:rPr lang="en" sz="800">
                  <a:solidFill>
                    <a:srgbClr val="29A7DE"/>
                  </a:solidFill>
                  <a:latin typeface="Roboto"/>
                  <a:ea typeface="Roboto"/>
                  <a:cs typeface="Roboto"/>
                  <a:sym typeface="Roboto"/>
                </a:rPr>
                <a:t>Leveraged to show how Generative AI can be brought into physician workflows and augment them for patient success.</a:t>
              </a:r>
              <a:endParaRPr sz="800">
                <a:solidFill>
                  <a:srgbClr val="29A7DE"/>
                </a:solidFill>
                <a:latin typeface="Roboto"/>
                <a:ea typeface="Roboto"/>
                <a:cs typeface="Roboto"/>
                <a:sym typeface="Roboto"/>
              </a:endParaRPr>
            </a:p>
          </p:txBody>
        </p:sp>
      </p:grpSp>
      <p:pic>
        <p:nvPicPr>
          <p:cNvPr id="464" name="Google Shape;464;p70"/>
          <p:cNvPicPr preferRelativeResize="0"/>
          <p:nvPr/>
        </p:nvPicPr>
        <p:blipFill>
          <a:blip r:embed="rId3">
            <a:alphaModFix/>
          </a:blip>
          <a:stretch>
            <a:fillRect/>
          </a:stretch>
        </p:blipFill>
        <p:spPr>
          <a:xfrm>
            <a:off x="6916550" y="4685000"/>
            <a:ext cx="1621750" cy="400050"/>
          </a:xfrm>
          <a:prstGeom prst="rect">
            <a:avLst/>
          </a:prstGeom>
          <a:noFill/>
          <a:ln>
            <a:noFill/>
          </a:ln>
        </p:spPr>
      </p:pic>
      <p:pic>
        <p:nvPicPr>
          <p:cNvPr id="465" name="Google Shape;465;p70"/>
          <p:cNvPicPr preferRelativeResize="0"/>
          <p:nvPr/>
        </p:nvPicPr>
        <p:blipFill>
          <a:blip r:embed="rId4">
            <a:alphaModFix/>
          </a:blip>
          <a:stretch>
            <a:fillRect/>
          </a:stretch>
        </p:blipFill>
        <p:spPr>
          <a:xfrm>
            <a:off x="652725" y="1510798"/>
            <a:ext cx="491725" cy="491700"/>
          </a:xfrm>
          <a:prstGeom prst="rect">
            <a:avLst/>
          </a:prstGeom>
          <a:noFill/>
          <a:ln>
            <a:noFill/>
          </a:ln>
        </p:spPr>
      </p:pic>
      <p:pic>
        <p:nvPicPr>
          <p:cNvPr id="466" name="Google Shape;466;p70"/>
          <p:cNvPicPr preferRelativeResize="0"/>
          <p:nvPr/>
        </p:nvPicPr>
        <p:blipFill>
          <a:blip r:embed="rId5">
            <a:alphaModFix/>
          </a:blip>
          <a:stretch>
            <a:fillRect/>
          </a:stretch>
        </p:blipFill>
        <p:spPr>
          <a:xfrm>
            <a:off x="637850" y="2197150"/>
            <a:ext cx="521475" cy="521475"/>
          </a:xfrm>
          <a:prstGeom prst="rect">
            <a:avLst/>
          </a:prstGeom>
          <a:noFill/>
          <a:ln>
            <a:noFill/>
          </a:ln>
        </p:spPr>
      </p:pic>
      <p:pic>
        <p:nvPicPr>
          <p:cNvPr id="467" name="Google Shape;467;p70"/>
          <p:cNvPicPr preferRelativeResize="0"/>
          <p:nvPr/>
        </p:nvPicPr>
        <p:blipFill>
          <a:blip r:embed="rId6">
            <a:alphaModFix/>
          </a:blip>
          <a:stretch>
            <a:fillRect/>
          </a:stretch>
        </p:blipFill>
        <p:spPr>
          <a:xfrm>
            <a:off x="600975" y="2789300"/>
            <a:ext cx="535722" cy="202100"/>
          </a:xfrm>
          <a:prstGeom prst="rect">
            <a:avLst/>
          </a:prstGeom>
          <a:noFill/>
          <a:ln>
            <a:noFill/>
          </a:ln>
        </p:spPr>
      </p:pic>
      <p:pic>
        <p:nvPicPr>
          <p:cNvPr id="468" name="Google Shape;468;p70"/>
          <p:cNvPicPr preferRelativeResize="0"/>
          <p:nvPr/>
        </p:nvPicPr>
        <p:blipFill>
          <a:blip r:embed="rId7">
            <a:alphaModFix/>
          </a:blip>
          <a:stretch>
            <a:fillRect/>
          </a:stretch>
        </p:blipFill>
        <p:spPr>
          <a:xfrm>
            <a:off x="652725" y="3334763"/>
            <a:ext cx="491725" cy="491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1"/>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dk1"/>
              </a:buClr>
              <a:buSzPts val="2200"/>
              <a:buFont typeface="Lato"/>
              <a:buNone/>
            </a:pPr>
            <a:r>
              <a:rPr lang="en"/>
              <a:t>Demo Inputs: What is HL7 Data?</a:t>
            </a:r>
            <a:endParaRPr/>
          </a:p>
        </p:txBody>
      </p:sp>
      <p:sp>
        <p:nvSpPr>
          <p:cNvPr id="474" name="Google Shape;474;p71"/>
          <p:cNvSpPr/>
          <p:nvPr/>
        </p:nvSpPr>
        <p:spPr>
          <a:xfrm>
            <a:off x="268925" y="965400"/>
            <a:ext cx="8600400" cy="3565800"/>
          </a:xfrm>
          <a:prstGeom prst="roundRect">
            <a:avLst>
              <a:gd fmla="val 840" name="adj"/>
            </a:avLst>
          </a:prstGeom>
          <a:solidFill>
            <a:srgbClr val="EFEFEF"/>
          </a:solidFill>
          <a:ln>
            <a:noFill/>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29A7DE"/>
              </a:solidFill>
              <a:latin typeface="Roboto"/>
              <a:ea typeface="Roboto"/>
              <a:cs typeface="Roboto"/>
              <a:sym typeface="Roboto"/>
            </a:endParaRPr>
          </a:p>
        </p:txBody>
      </p:sp>
      <p:grpSp>
        <p:nvGrpSpPr>
          <p:cNvPr id="475" name="Google Shape;475;p71"/>
          <p:cNvGrpSpPr/>
          <p:nvPr/>
        </p:nvGrpSpPr>
        <p:grpSpPr>
          <a:xfrm>
            <a:off x="419091" y="1090545"/>
            <a:ext cx="8305672" cy="811127"/>
            <a:chOff x="569750" y="1395075"/>
            <a:chExt cx="7968600" cy="731404"/>
          </a:xfrm>
        </p:grpSpPr>
        <p:sp>
          <p:nvSpPr>
            <p:cNvPr id="476" name="Google Shape;476;p71"/>
            <p:cNvSpPr/>
            <p:nvPr/>
          </p:nvSpPr>
          <p:spPr>
            <a:xfrm>
              <a:off x="569750" y="1395075"/>
              <a:ext cx="7968600" cy="731400"/>
            </a:xfrm>
            <a:prstGeom prst="roundRect">
              <a:avLst>
                <a:gd fmla="val 840" name="adj"/>
              </a:avLst>
            </a:prstGeom>
            <a:solidFill>
              <a:srgbClr val="FFFFFF"/>
            </a:solidFill>
            <a:ln>
              <a:noFill/>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305868"/>
                </a:solidFill>
                <a:latin typeface="Roboto"/>
                <a:ea typeface="Roboto"/>
                <a:cs typeface="Roboto"/>
                <a:sym typeface="Roboto"/>
              </a:endParaRPr>
            </a:p>
          </p:txBody>
        </p:sp>
        <p:sp>
          <p:nvSpPr>
            <p:cNvPr id="477" name="Google Shape;477;p71"/>
            <p:cNvSpPr txBox="1"/>
            <p:nvPr/>
          </p:nvSpPr>
          <p:spPr>
            <a:xfrm>
              <a:off x="666539" y="1395079"/>
              <a:ext cx="7728000" cy="731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lang="en" sz="1100">
                  <a:solidFill>
                    <a:srgbClr val="29A7DE"/>
                  </a:solidFill>
                  <a:latin typeface="Roboto"/>
                  <a:ea typeface="Roboto"/>
                  <a:cs typeface="Roboto"/>
                  <a:sym typeface="Roboto"/>
                </a:rPr>
                <a:t>What is HL7 Data?</a:t>
              </a:r>
              <a:endParaRPr b="1" sz="1100">
                <a:solidFill>
                  <a:srgbClr val="29A7DE"/>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rPr lang="en" sz="1100">
                  <a:solidFill>
                    <a:srgbClr val="29A7DE"/>
                  </a:solidFill>
                  <a:latin typeface="Roboto"/>
                  <a:ea typeface="Roboto"/>
                  <a:cs typeface="Roboto"/>
                  <a:sym typeface="Roboto"/>
                </a:rPr>
                <a:t>HL7 is the messaging standard that enables interoperability and helps healthcare providers deliver better care. Health Level Seven (HL7) is a set of international standards used to provide guidance with transferring and sharing data between various healthcare providers. </a:t>
              </a:r>
              <a:endParaRPr b="0" i="0" sz="1100" u="none" cap="none" strike="noStrike">
                <a:solidFill>
                  <a:srgbClr val="29A7DE"/>
                </a:solidFill>
                <a:latin typeface="Roboto"/>
                <a:ea typeface="Roboto"/>
                <a:cs typeface="Roboto"/>
                <a:sym typeface="Roboto"/>
              </a:endParaRPr>
            </a:p>
          </p:txBody>
        </p:sp>
      </p:grpSp>
      <p:pic>
        <p:nvPicPr>
          <p:cNvPr id="478" name="Google Shape;478;p71"/>
          <p:cNvPicPr preferRelativeResize="0"/>
          <p:nvPr/>
        </p:nvPicPr>
        <p:blipFill>
          <a:blip r:embed="rId3">
            <a:alphaModFix/>
          </a:blip>
          <a:stretch>
            <a:fillRect/>
          </a:stretch>
        </p:blipFill>
        <p:spPr>
          <a:xfrm>
            <a:off x="6916550" y="4685000"/>
            <a:ext cx="1621750" cy="400050"/>
          </a:xfrm>
          <a:prstGeom prst="rect">
            <a:avLst/>
          </a:prstGeom>
          <a:noFill/>
          <a:ln>
            <a:noFill/>
          </a:ln>
        </p:spPr>
      </p:pic>
      <p:sp>
        <p:nvSpPr>
          <p:cNvPr id="479" name="Google Shape;479;p71"/>
          <p:cNvSpPr txBox="1"/>
          <p:nvPr/>
        </p:nvSpPr>
        <p:spPr>
          <a:xfrm>
            <a:off x="416225" y="2035400"/>
            <a:ext cx="8305800" cy="1010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C69DE"/>
                </a:solidFill>
                <a:highlight>
                  <a:srgbClr val="FFFFFF"/>
                </a:highlight>
                <a:latin typeface="Courier New"/>
                <a:ea typeface="Courier New"/>
                <a:cs typeface="Courier New"/>
                <a:sym typeface="Courier New"/>
              </a:rPr>
              <a:t>MSH</a:t>
            </a:r>
            <a:r>
              <a:rPr lang="en" sz="900">
                <a:solidFill>
                  <a:srgbClr val="404850"/>
                </a:solidFill>
                <a:highlight>
                  <a:srgbClr val="FFFFFF"/>
                </a:highlight>
                <a:latin typeface="Courier New"/>
                <a:ea typeface="Courier New"/>
                <a:cs typeface="Courier New"/>
                <a:sym typeface="Courier New"/>
              </a:rPr>
              <a:t>|^~\&amp;|EPIC|EPICADT|iFW|SMSADT|199912271408|CHARRIS|ADT</a:t>
            </a:r>
            <a:r>
              <a:rPr lang="en" sz="900">
                <a:solidFill>
                  <a:srgbClr val="9C69DE"/>
                </a:solidFill>
                <a:highlight>
                  <a:srgbClr val="FFFFFF"/>
                </a:highlight>
                <a:latin typeface="Courier New"/>
                <a:ea typeface="Courier New"/>
                <a:cs typeface="Courier New"/>
                <a:sym typeface="Courier New"/>
              </a:rPr>
              <a:t>^</a:t>
            </a:r>
            <a:r>
              <a:rPr lang="en" sz="900">
                <a:solidFill>
                  <a:srgbClr val="404850"/>
                </a:solidFill>
                <a:highlight>
                  <a:srgbClr val="FFFFFF"/>
                </a:highlight>
                <a:latin typeface="Courier New"/>
                <a:ea typeface="Courier New"/>
                <a:cs typeface="Courier New"/>
                <a:sym typeface="Courier New"/>
              </a:rPr>
              <a:t>A04|1817457|D|2.5|</a:t>
            </a:r>
            <a:endParaRPr sz="900">
              <a:solidFill>
                <a:srgbClr val="40485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00">
                <a:solidFill>
                  <a:srgbClr val="9C69DE"/>
                </a:solidFill>
                <a:highlight>
                  <a:srgbClr val="FFFFFF"/>
                </a:highlight>
                <a:latin typeface="Courier New"/>
                <a:ea typeface="Courier New"/>
                <a:cs typeface="Courier New"/>
                <a:sym typeface="Courier New"/>
              </a:rPr>
              <a:t>PID</a:t>
            </a:r>
            <a:r>
              <a:rPr lang="en" sz="900">
                <a:solidFill>
                  <a:srgbClr val="404850"/>
                </a:solidFill>
                <a:highlight>
                  <a:srgbClr val="FFFFFF"/>
                </a:highlight>
                <a:latin typeface="Courier New"/>
                <a:ea typeface="Courier New"/>
                <a:cs typeface="Courier New"/>
                <a:sym typeface="Courier New"/>
              </a:rPr>
              <a:t>||0493575^^^2^ID 1|454721||DOE^JOHN^^^^|DOE^JOHN^^^^|19480203|M||B|254 MYSTREET AVE^^MYTOWN^OH^44123^USA||(216)123-4567|||M|NON|400003403~1129086|</a:t>
            </a:r>
            <a:endParaRPr sz="900">
              <a:solidFill>
                <a:srgbClr val="40485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00">
                <a:solidFill>
                  <a:srgbClr val="9C69DE"/>
                </a:solidFill>
                <a:highlight>
                  <a:srgbClr val="FFFFFF"/>
                </a:highlight>
                <a:latin typeface="Courier New"/>
                <a:ea typeface="Courier New"/>
                <a:cs typeface="Courier New"/>
                <a:sym typeface="Courier New"/>
              </a:rPr>
              <a:t>NK1</a:t>
            </a:r>
            <a:r>
              <a:rPr lang="en" sz="900">
                <a:solidFill>
                  <a:srgbClr val="404850"/>
                </a:solidFill>
                <a:highlight>
                  <a:srgbClr val="FFFFFF"/>
                </a:highlight>
                <a:latin typeface="Courier New"/>
                <a:ea typeface="Courier New"/>
                <a:cs typeface="Courier New"/>
                <a:sym typeface="Courier New"/>
              </a:rPr>
              <a:t>||ROE^MARIE^^^^|SPO||(216)123-4567||EC|||||||||||||||||||||||||||</a:t>
            </a:r>
            <a:endParaRPr sz="900">
              <a:solidFill>
                <a:srgbClr val="40485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00">
                <a:solidFill>
                  <a:srgbClr val="9C69DE"/>
                </a:solidFill>
                <a:highlight>
                  <a:srgbClr val="FFFFFF"/>
                </a:highlight>
                <a:latin typeface="Courier New"/>
                <a:ea typeface="Courier New"/>
                <a:cs typeface="Courier New"/>
                <a:sym typeface="Courier New"/>
              </a:rPr>
              <a:t>PV1</a:t>
            </a:r>
            <a:r>
              <a:rPr lang="en" sz="900">
                <a:solidFill>
                  <a:srgbClr val="404850"/>
                </a:solidFill>
                <a:highlight>
                  <a:srgbClr val="FFFFFF"/>
                </a:highlight>
                <a:latin typeface="Courier New"/>
                <a:ea typeface="Courier New"/>
                <a:cs typeface="Courier New"/>
                <a:sym typeface="Courier New"/>
              </a:rPr>
              <a:t>||O|168 ~219~C~PMA^^^^^^^^^||||277^ALLEN MYLASTNAME^BONNIE^^^^|||||||||| ||2688684|||||||||||||||||||||||||199912271408||||||002376853</a:t>
            </a:r>
            <a:endParaRPr b="1" sz="1600">
              <a:solidFill>
                <a:srgbClr val="29A7DE"/>
              </a:solidFill>
              <a:latin typeface="Roboto"/>
              <a:ea typeface="Roboto"/>
              <a:cs typeface="Roboto"/>
              <a:sym typeface="Roboto"/>
            </a:endParaRPr>
          </a:p>
          <a:p>
            <a:pPr indent="0" lvl="0" marL="0" rtl="0" algn="l">
              <a:spcBef>
                <a:spcPts val="0"/>
              </a:spcBef>
              <a:spcAft>
                <a:spcPts val="0"/>
              </a:spcAft>
              <a:buClr>
                <a:srgbClr val="000000"/>
              </a:buClr>
              <a:buSzPts val="800"/>
              <a:buFont typeface="Arial"/>
              <a:buNone/>
            </a:pPr>
            <a:r>
              <a:t/>
            </a:r>
            <a:endParaRPr b="1" sz="1600">
              <a:solidFill>
                <a:srgbClr val="29A7DE"/>
              </a:solidFill>
              <a:latin typeface="Roboto"/>
              <a:ea typeface="Roboto"/>
              <a:cs typeface="Roboto"/>
              <a:sym typeface="Roboto"/>
            </a:endParaRPr>
          </a:p>
        </p:txBody>
      </p:sp>
      <p:pic>
        <p:nvPicPr>
          <p:cNvPr descr="HL7 (Health Level Seven)" id="480" name="Google Shape;480;p71" title="HL7 (Health Level Seven)"/>
          <p:cNvPicPr preferRelativeResize="0"/>
          <p:nvPr/>
        </p:nvPicPr>
        <p:blipFill>
          <a:blip r:embed="rId4">
            <a:alphaModFix/>
          </a:blip>
          <a:stretch>
            <a:fillRect/>
          </a:stretch>
        </p:blipFill>
        <p:spPr>
          <a:xfrm>
            <a:off x="7804191" y="163351"/>
            <a:ext cx="1065135" cy="711750"/>
          </a:xfrm>
          <a:prstGeom prst="rect">
            <a:avLst/>
          </a:prstGeom>
          <a:noFill/>
          <a:ln>
            <a:noFill/>
          </a:ln>
        </p:spPr>
      </p:pic>
      <p:sp>
        <p:nvSpPr>
          <p:cNvPr id="481" name="Google Shape;481;p71"/>
          <p:cNvSpPr txBox="1"/>
          <p:nvPr/>
        </p:nvSpPr>
        <p:spPr>
          <a:xfrm>
            <a:off x="419125" y="3179225"/>
            <a:ext cx="8305800" cy="1240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9A7DE"/>
                </a:solidFill>
                <a:latin typeface="Roboto"/>
                <a:ea typeface="Roboto"/>
                <a:cs typeface="Roboto"/>
                <a:sym typeface="Roboto"/>
              </a:rPr>
              <a:t>The </a:t>
            </a:r>
            <a:r>
              <a:rPr b="1" lang="en" sz="1000">
                <a:solidFill>
                  <a:srgbClr val="29A7DE"/>
                </a:solidFill>
                <a:latin typeface="Roboto"/>
                <a:ea typeface="Roboto"/>
                <a:cs typeface="Roboto"/>
                <a:sym typeface="Roboto"/>
              </a:rPr>
              <a:t>MSH (Message Header)</a:t>
            </a:r>
            <a:r>
              <a:rPr lang="en" sz="1000">
                <a:solidFill>
                  <a:srgbClr val="29A7DE"/>
                </a:solidFill>
                <a:latin typeface="Roboto"/>
                <a:ea typeface="Roboto"/>
                <a:cs typeface="Roboto"/>
                <a:sym typeface="Roboto"/>
              </a:rPr>
              <a:t> segment contains information about the message itself. This information includes the sender and receiver of the message, the type of message this is, and the date and time it was sent. Every HL7 message specifies MSH as its first segment.</a:t>
            </a:r>
            <a:br>
              <a:rPr lang="en" sz="1000">
                <a:solidFill>
                  <a:srgbClr val="29A7DE"/>
                </a:solidFill>
                <a:latin typeface="Roboto"/>
                <a:ea typeface="Roboto"/>
                <a:cs typeface="Roboto"/>
                <a:sym typeface="Roboto"/>
              </a:rPr>
            </a:br>
            <a:endParaRPr sz="400">
              <a:solidFill>
                <a:srgbClr val="29A7DE"/>
              </a:solidFill>
              <a:latin typeface="Roboto"/>
              <a:ea typeface="Roboto"/>
              <a:cs typeface="Roboto"/>
              <a:sym typeface="Roboto"/>
            </a:endParaRPr>
          </a:p>
          <a:p>
            <a:pPr indent="0" lvl="0" marL="0" rtl="0" algn="l">
              <a:spcBef>
                <a:spcPts val="0"/>
              </a:spcBef>
              <a:spcAft>
                <a:spcPts val="0"/>
              </a:spcAft>
              <a:buNone/>
            </a:pPr>
            <a:r>
              <a:rPr lang="en" sz="1000">
                <a:solidFill>
                  <a:srgbClr val="29A7DE"/>
                </a:solidFill>
                <a:latin typeface="Roboto"/>
                <a:ea typeface="Roboto"/>
                <a:cs typeface="Roboto"/>
                <a:sym typeface="Roboto"/>
              </a:rPr>
              <a:t>The </a:t>
            </a:r>
            <a:r>
              <a:rPr b="1" lang="en" sz="1000">
                <a:solidFill>
                  <a:srgbClr val="29A7DE"/>
                </a:solidFill>
                <a:latin typeface="Roboto"/>
                <a:ea typeface="Roboto"/>
                <a:cs typeface="Roboto"/>
                <a:sym typeface="Roboto"/>
              </a:rPr>
              <a:t>PID (Patient Information)</a:t>
            </a:r>
            <a:r>
              <a:rPr lang="en" sz="1000">
                <a:solidFill>
                  <a:srgbClr val="29A7DE"/>
                </a:solidFill>
                <a:latin typeface="Roboto"/>
                <a:ea typeface="Roboto"/>
                <a:cs typeface="Roboto"/>
                <a:sym typeface="Roboto"/>
              </a:rPr>
              <a:t> segment contains demographic information about the patient, such as name, patient ID and address.</a:t>
            </a:r>
            <a:br>
              <a:rPr lang="en" sz="1000">
                <a:solidFill>
                  <a:srgbClr val="29A7DE"/>
                </a:solidFill>
                <a:latin typeface="Roboto"/>
                <a:ea typeface="Roboto"/>
                <a:cs typeface="Roboto"/>
                <a:sym typeface="Roboto"/>
              </a:rPr>
            </a:br>
            <a:endParaRPr sz="400">
              <a:solidFill>
                <a:srgbClr val="29A7DE"/>
              </a:solidFill>
              <a:latin typeface="Roboto"/>
              <a:ea typeface="Roboto"/>
              <a:cs typeface="Roboto"/>
              <a:sym typeface="Roboto"/>
            </a:endParaRPr>
          </a:p>
          <a:p>
            <a:pPr indent="0" lvl="0" marL="0" rtl="0" algn="l">
              <a:spcBef>
                <a:spcPts val="0"/>
              </a:spcBef>
              <a:spcAft>
                <a:spcPts val="0"/>
              </a:spcAft>
              <a:buNone/>
            </a:pPr>
            <a:r>
              <a:rPr lang="en" sz="1000">
                <a:solidFill>
                  <a:srgbClr val="29A7DE"/>
                </a:solidFill>
                <a:latin typeface="Roboto"/>
                <a:ea typeface="Roboto"/>
                <a:cs typeface="Roboto"/>
                <a:sym typeface="Roboto"/>
              </a:rPr>
              <a:t>The </a:t>
            </a:r>
            <a:r>
              <a:rPr b="1" lang="en" sz="1000">
                <a:solidFill>
                  <a:srgbClr val="29A7DE"/>
                </a:solidFill>
                <a:latin typeface="Roboto"/>
                <a:ea typeface="Roboto"/>
                <a:cs typeface="Roboto"/>
                <a:sym typeface="Roboto"/>
              </a:rPr>
              <a:t>NK1 (Next of Kin)</a:t>
            </a:r>
            <a:r>
              <a:rPr lang="en" sz="1000">
                <a:solidFill>
                  <a:srgbClr val="29A7DE"/>
                </a:solidFill>
                <a:latin typeface="Roboto"/>
                <a:ea typeface="Roboto"/>
                <a:cs typeface="Roboto"/>
                <a:sym typeface="Roboto"/>
              </a:rPr>
              <a:t> segment contains contact information for the patient’s next of kin.</a:t>
            </a:r>
            <a:br>
              <a:rPr lang="en" sz="1000">
                <a:solidFill>
                  <a:srgbClr val="29A7DE"/>
                </a:solidFill>
                <a:latin typeface="Roboto"/>
                <a:ea typeface="Roboto"/>
                <a:cs typeface="Roboto"/>
                <a:sym typeface="Roboto"/>
              </a:rPr>
            </a:br>
            <a:endParaRPr sz="400">
              <a:solidFill>
                <a:srgbClr val="29A7DE"/>
              </a:solidFill>
              <a:latin typeface="Roboto"/>
              <a:ea typeface="Roboto"/>
              <a:cs typeface="Roboto"/>
              <a:sym typeface="Roboto"/>
            </a:endParaRPr>
          </a:p>
          <a:p>
            <a:pPr indent="0" lvl="0" marL="0" rtl="0" algn="l">
              <a:spcBef>
                <a:spcPts val="0"/>
              </a:spcBef>
              <a:spcAft>
                <a:spcPts val="0"/>
              </a:spcAft>
              <a:buNone/>
            </a:pPr>
            <a:r>
              <a:rPr lang="en" sz="1000">
                <a:solidFill>
                  <a:srgbClr val="29A7DE"/>
                </a:solidFill>
                <a:latin typeface="Roboto"/>
                <a:ea typeface="Roboto"/>
                <a:cs typeface="Roboto"/>
                <a:sym typeface="Roboto"/>
              </a:rPr>
              <a:t>The </a:t>
            </a:r>
            <a:r>
              <a:rPr b="1" lang="en" sz="1000">
                <a:solidFill>
                  <a:srgbClr val="29A7DE"/>
                </a:solidFill>
                <a:latin typeface="Roboto"/>
                <a:ea typeface="Roboto"/>
                <a:cs typeface="Roboto"/>
                <a:sym typeface="Roboto"/>
              </a:rPr>
              <a:t>PV1 (Patient Visit)</a:t>
            </a:r>
            <a:r>
              <a:rPr lang="en" sz="1000">
                <a:solidFill>
                  <a:srgbClr val="29A7DE"/>
                </a:solidFill>
                <a:latin typeface="Roboto"/>
                <a:ea typeface="Roboto"/>
                <a:cs typeface="Roboto"/>
                <a:sym typeface="Roboto"/>
              </a:rPr>
              <a:t> segment contains information about the patient’s hospital stay, such as the assigned location and the referring doctor.</a:t>
            </a:r>
            <a:endParaRPr sz="1000">
              <a:solidFill>
                <a:srgbClr val="29A7DE"/>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2"/>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dk1"/>
              </a:buClr>
              <a:buSzPts val="2200"/>
              <a:buFont typeface="Lato"/>
              <a:buNone/>
            </a:pPr>
            <a:r>
              <a:rPr lang="en"/>
              <a:t>Demo Inputs: Patient Profile</a:t>
            </a:r>
            <a:endParaRPr/>
          </a:p>
        </p:txBody>
      </p:sp>
      <p:sp>
        <p:nvSpPr>
          <p:cNvPr id="487" name="Google Shape;487;p72"/>
          <p:cNvSpPr/>
          <p:nvPr/>
        </p:nvSpPr>
        <p:spPr>
          <a:xfrm>
            <a:off x="268925" y="965400"/>
            <a:ext cx="8600400" cy="3565800"/>
          </a:xfrm>
          <a:prstGeom prst="roundRect">
            <a:avLst>
              <a:gd fmla="val 840" name="adj"/>
            </a:avLst>
          </a:prstGeom>
          <a:solidFill>
            <a:srgbClr val="EFEFEF"/>
          </a:solidFill>
          <a:ln>
            <a:noFill/>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29A7DE"/>
              </a:solidFill>
              <a:latin typeface="Roboto"/>
              <a:ea typeface="Roboto"/>
              <a:cs typeface="Roboto"/>
              <a:sym typeface="Roboto"/>
            </a:endParaRPr>
          </a:p>
        </p:txBody>
      </p:sp>
      <p:grpSp>
        <p:nvGrpSpPr>
          <p:cNvPr id="488" name="Google Shape;488;p72"/>
          <p:cNvGrpSpPr/>
          <p:nvPr/>
        </p:nvGrpSpPr>
        <p:grpSpPr>
          <a:xfrm>
            <a:off x="419091" y="1090545"/>
            <a:ext cx="8305672" cy="811127"/>
            <a:chOff x="569750" y="1395075"/>
            <a:chExt cx="7968600" cy="731404"/>
          </a:xfrm>
        </p:grpSpPr>
        <p:sp>
          <p:nvSpPr>
            <p:cNvPr id="489" name="Google Shape;489;p72"/>
            <p:cNvSpPr/>
            <p:nvPr/>
          </p:nvSpPr>
          <p:spPr>
            <a:xfrm>
              <a:off x="569750" y="1395075"/>
              <a:ext cx="7968600" cy="731400"/>
            </a:xfrm>
            <a:prstGeom prst="roundRect">
              <a:avLst>
                <a:gd fmla="val 840" name="adj"/>
              </a:avLst>
            </a:prstGeom>
            <a:solidFill>
              <a:srgbClr val="FFFFFF"/>
            </a:solidFill>
            <a:ln>
              <a:noFill/>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305868"/>
                </a:solidFill>
                <a:latin typeface="Roboto"/>
                <a:ea typeface="Roboto"/>
                <a:cs typeface="Roboto"/>
                <a:sym typeface="Roboto"/>
              </a:endParaRPr>
            </a:p>
          </p:txBody>
        </p:sp>
        <p:sp>
          <p:nvSpPr>
            <p:cNvPr id="490" name="Google Shape;490;p72"/>
            <p:cNvSpPr txBox="1"/>
            <p:nvPr/>
          </p:nvSpPr>
          <p:spPr>
            <a:xfrm>
              <a:off x="666539" y="1395079"/>
              <a:ext cx="7728000" cy="731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1" lang="en" sz="1100">
                  <a:solidFill>
                    <a:srgbClr val="29A7DE"/>
                  </a:solidFill>
                  <a:latin typeface="Roboto"/>
                  <a:ea typeface="Roboto"/>
                  <a:cs typeface="Roboto"/>
                  <a:sym typeface="Roboto"/>
                </a:rPr>
                <a:t>What is HL7 Data?</a:t>
              </a:r>
              <a:endParaRPr b="1" sz="1100">
                <a:solidFill>
                  <a:srgbClr val="29A7DE"/>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rPr lang="en" sz="1100">
                  <a:solidFill>
                    <a:srgbClr val="29A7DE"/>
                  </a:solidFill>
                  <a:latin typeface="Roboto"/>
                  <a:ea typeface="Roboto"/>
                  <a:cs typeface="Roboto"/>
                  <a:sym typeface="Roboto"/>
                </a:rPr>
                <a:t>HL7 is the messaging standard that enables interoperability and helps healthcare providers deliver better care. Health Level Seven (HL7) is a set of international standards used to provide guidance with transferring and sharing data between various healthcare providers. </a:t>
              </a:r>
              <a:endParaRPr b="0" i="0" sz="1100" u="none" cap="none" strike="noStrike">
                <a:solidFill>
                  <a:srgbClr val="29A7DE"/>
                </a:solidFill>
                <a:latin typeface="Roboto"/>
                <a:ea typeface="Roboto"/>
                <a:cs typeface="Roboto"/>
                <a:sym typeface="Roboto"/>
              </a:endParaRPr>
            </a:p>
          </p:txBody>
        </p:sp>
      </p:grpSp>
      <p:pic>
        <p:nvPicPr>
          <p:cNvPr id="491" name="Google Shape;491;p72"/>
          <p:cNvPicPr preferRelativeResize="0"/>
          <p:nvPr/>
        </p:nvPicPr>
        <p:blipFill>
          <a:blip r:embed="rId3">
            <a:alphaModFix/>
          </a:blip>
          <a:stretch>
            <a:fillRect/>
          </a:stretch>
        </p:blipFill>
        <p:spPr>
          <a:xfrm>
            <a:off x="6916550" y="4685000"/>
            <a:ext cx="1621750" cy="400050"/>
          </a:xfrm>
          <a:prstGeom prst="rect">
            <a:avLst/>
          </a:prstGeom>
          <a:noFill/>
          <a:ln>
            <a:noFill/>
          </a:ln>
        </p:spPr>
      </p:pic>
      <p:sp>
        <p:nvSpPr>
          <p:cNvPr id="492" name="Google Shape;492;p72"/>
          <p:cNvSpPr txBox="1"/>
          <p:nvPr/>
        </p:nvSpPr>
        <p:spPr>
          <a:xfrm>
            <a:off x="416225" y="2035400"/>
            <a:ext cx="8305800" cy="1010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C69DE"/>
                </a:solidFill>
                <a:highlight>
                  <a:srgbClr val="FFFFFF"/>
                </a:highlight>
                <a:latin typeface="Courier New"/>
                <a:ea typeface="Courier New"/>
                <a:cs typeface="Courier New"/>
                <a:sym typeface="Courier New"/>
              </a:rPr>
              <a:t>MSH</a:t>
            </a:r>
            <a:r>
              <a:rPr lang="en" sz="900">
                <a:solidFill>
                  <a:srgbClr val="404850"/>
                </a:solidFill>
                <a:highlight>
                  <a:srgbClr val="FFFFFF"/>
                </a:highlight>
                <a:latin typeface="Courier New"/>
                <a:ea typeface="Courier New"/>
                <a:cs typeface="Courier New"/>
                <a:sym typeface="Courier New"/>
              </a:rPr>
              <a:t>|^~\&amp;|EPIC|EPICADT|iFW|SMSADT|199912271408|CHARRIS|ADT</a:t>
            </a:r>
            <a:r>
              <a:rPr lang="en" sz="900">
                <a:solidFill>
                  <a:srgbClr val="9C69DE"/>
                </a:solidFill>
                <a:highlight>
                  <a:srgbClr val="FFFFFF"/>
                </a:highlight>
                <a:latin typeface="Courier New"/>
                <a:ea typeface="Courier New"/>
                <a:cs typeface="Courier New"/>
                <a:sym typeface="Courier New"/>
              </a:rPr>
              <a:t>^</a:t>
            </a:r>
            <a:r>
              <a:rPr lang="en" sz="900">
                <a:solidFill>
                  <a:srgbClr val="404850"/>
                </a:solidFill>
                <a:highlight>
                  <a:srgbClr val="FFFFFF"/>
                </a:highlight>
                <a:latin typeface="Courier New"/>
                <a:ea typeface="Courier New"/>
                <a:cs typeface="Courier New"/>
                <a:sym typeface="Courier New"/>
              </a:rPr>
              <a:t>A04|1817457|D|2.5|</a:t>
            </a:r>
            <a:endParaRPr sz="900">
              <a:solidFill>
                <a:srgbClr val="40485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00">
                <a:solidFill>
                  <a:srgbClr val="9C69DE"/>
                </a:solidFill>
                <a:highlight>
                  <a:srgbClr val="FFFFFF"/>
                </a:highlight>
                <a:latin typeface="Courier New"/>
                <a:ea typeface="Courier New"/>
                <a:cs typeface="Courier New"/>
                <a:sym typeface="Courier New"/>
              </a:rPr>
              <a:t>PID</a:t>
            </a:r>
            <a:r>
              <a:rPr lang="en" sz="900">
                <a:solidFill>
                  <a:srgbClr val="404850"/>
                </a:solidFill>
                <a:highlight>
                  <a:srgbClr val="FFFFFF"/>
                </a:highlight>
                <a:latin typeface="Courier New"/>
                <a:ea typeface="Courier New"/>
                <a:cs typeface="Courier New"/>
                <a:sym typeface="Courier New"/>
              </a:rPr>
              <a:t>||0493575^^^2^ID 1|454721||DOE^JOHN^^^^|DOE^JOHN^^^^|19480203|M||B|254 MYSTREET AVE^^MYTOWN^OH^44123^USA||(216)123-4567|||M|NON|400003403~1129086|</a:t>
            </a:r>
            <a:endParaRPr sz="900">
              <a:solidFill>
                <a:srgbClr val="40485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00">
                <a:solidFill>
                  <a:srgbClr val="9C69DE"/>
                </a:solidFill>
                <a:highlight>
                  <a:srgbClr val="FFFFFF"/>
                </a:highlight>
                <a:latin typeface="Courier New"/>
                <a:ea typeface="Courier New"/>
                <a:cs typeface="Courier New"/>
                <a:sym typeface="Courier New"/>
              </a:rPr>
              <a:t>NK1</a:t>
            </a:r>
            <a:r>
              <a:rPr lang="en" sz="900">
                <a:solidFill>
                  <a:srgbClr val="404850"/>
                </a:solidFill>
                <a:highlight>
                  <a:srgbClr val="FFFFFF"/>
                </a:highlight>
                <a:latin typeface="Courier New"/>
                <a:ea typeface="Courier New"/>
                <a:cs typeface="Courier New"/>
                <a:sym typeface="Courier New"/>
              </a:rPr>
              <a:t>||ROE^MARIE^^^^|SPO||(216)123-4567||EC|||||||||||||||||||||||||||</a:t>
            </a:r>
            <a:endParaRPr sz="900">
              <a:solidFill>
                <a:srgbClr val="40485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00">
                <a:solidFill>
                  <a:srgbClr val="9C69DE"/>
                </a:solidFill>
                <a:highlight>
                  <a:srgbClr val="FFFFFF"/>
                </a:highlight>
                <a:latin typeface="Courier New"/>
                <a:ea typeface="Courier New"/>
                <a:cs typeface="Courier New"/>
                <a:sym typeface="Courier New"/>
              </a:rPr>
              <a:t>PV1</a:t>
            </a:r>
            <a:r>
              <a:rPr lang="en" sz="900">
                <a:solidFill>
                  <a:srgbClr val="404850"/>
                </a:solidFill>
                <a:highlight>
                  <a:srgbClr val="FFFFFF"/>
                </a:highlight>
                <a:latin typeface="Courier New"/>
                <a:ea typeface="Courier New"/>
                <a:cs typeface="Courier New"/>
                <a:sym typeface="Courier New"/>
              </a:rPr>
              <a:t>||O|168 ~219~C~PMA^^^^^^^^^||||277^ALLEN MYLASTNAME^BONNIE^^^^|||||||||| ||2688684|||||||||||||||||||||||||199912271408||||||002376853</a:t>
            </a:r>
            <a:endParaRPr b="1" sz="1600">
              <a:solidFill>
                <a:srgbClr val="29A7DE"/>
              </a:solidFill>
              <a:latin typeface="Roboto"/>
              <a:ea typeface="Roboto"/>
              <a:cs typeface="Roboto"/>
              <a:sym typeface="Roboto"/>
            </a:endParaRPr>
          </a:p>
          <a:p>
            <a:pPr indent="0" lvl="0" marL="0" rtl="0" algn="l">
              <a:spcBef>
                <a:spcPts val="0"/>
              </a:spcBef>
              <a:spcAft>
                <a:spcPts val="0"/>
              </a:spcAft>
              <a:buNone/>
            </a:pPr>
            <a:r>
              <a:t/>
            </a:r>
            <a:endParaRPr b="1" sz="1600">
              <a:solidFill>
                <a:srgbClr val="29A7DE"/>
              </a:solidFill>
              <a:latin typeface="Roboto"/>
              <a:ea typeface="Roboto"/>
              <a:cs typeface="Roboto"/>
              <a:sym typeface="Roboto"/>
            </a:endParaRPr>
          </a:p>
        </p:txBody>
      </p:sp>
      <p:pic>
        <p:nvPicPr>
          <p:cNvPr descr="HL7 (Health Level Seven)" id="493" name="Google Shape;493;p72" title="HL7 (Health Level Seven)"/>
          <p:cNvPicPr preferRelativeResize="0"/>
          <p:nvPr/>
        </p:nvPicPr>
        <p:blipFill>
          <a:blip r:embed="rId4">
            <a:alphaModFix/>
          </a:blip>
          <a:stretch>
            <a:fillRect/>
          </a:stretch>
        </p:blipFill>
        <p:spPr>
          <a:xfrm>
            <a:off x="7804191" y="163351"/>
            <a:ext cx="1065135" cy="711750"/>
          </a:xfrm>
          <a:prstGeom prst="rect">
            <a:avLst/>
          </a:prstGeom>
          <a:noFill/>
          <a:ln>
            <a:noFill/>
          </a:ln>
        </p:spPr>
      </p:pic>
      <p:sp>
        <p:nvSpPr>
          <p:cNvPr id="494" name="Google Shape;494;p72"/>
          <p:cNvSpPr txBox="1"/>
          <p:nvPr/>
        </p:nvSpPr>
        <p:spPr>
          <a:xfrm>
            <a:off x="419125" y="3179225"/>
            <a:ext cx="8305800" cy="1240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9A7DE"/>
                </a:solidFill>
                <a:latin typeface="Roboto"/>
                <a:ea typeface="Roboto"/>
                <a:cs typeface="Roboto"/>
                <a:sym typeface="Roboto"/>
              </a:rPr>
              <a:t>The </a:t>
            </a:r>
            <a:r>
              <a:rPr b="1" lang="en" sz="1000">
                <a:solidFill>
                  <a:srgbClr val="29A7DE"/>
                </a:solidFill>
                <a:latin typeface="Roboto"/>
                <a:ea typeface="Roboto"/>
                <a:cs typeface="Roboto"/>
                <a:sym typeface="Roboto"/>
              </a:rPr>
              <a:t>MSH (Message Header)</a:t>
            </a:r>
            <a:r>
              <a:rPr lang="en" sz="1000">
                <a:solidFill>
                  <a:srgbClr val="29A7DE"/>
                </a:solidFill>
                <a:latin typeface="Roboto"/>
                <a:ea typeface="Roboto"/>
                <a:cs typeface="Roboto"/>
                <a:sym typeface="Roboto"/>
              </a:rPr>
              <a:t> segment contains information about the message itself. This information includes the sender and receiver of the message, the type of message this is, and the date and time it was sent. Every HL7 message specifies MSH as its first segment.</a:t>
            </a:r>
            <a:br>
              <a:rPr lang="en" sz="1000">
                <a:solidFill>
                  <a:srgbClr val="29A7DE"/>
                </a:solidFill>
                <a:latin typeface="Roboto"/>
                <a:ea typeface="Roboto"/>
                <a:cs typeface="Roboto"/>
                <a:sym typeface="Roboto"/>
              </a:rPr>
            </a:br>
            <a:endParaRPr sz="400">
              <a:solidFill>
                <a:srgbClr val="29A7DE"/>
              </a:solidFill>
              <a:latin typeface="Roboto"/>
              <a:ea typeface="Roboto"/>
              <a:cs typeface="Roboto"/>
              <a:sym typeface="Roboto"/>
            </a:endParaRPr>
          </a:p>
          <a:p>
            <a:pPr indent="0" lvl="0" marL="0" rtl="0" algn="l">
              <a:spcBef>
                <a:spcPts val="0"/>
              </a:spcBef>
              <a:spcAft>
                <a:spcPts val="0"/>
              </a:spcAft>
              <a:buNone/>
            </a:pPr>
            <a:r>
              <a:rPr lang="en" sz="1000">
                <a:solidFill>
                  <a:srgbClr val="29A7DE"/>
                </a:solidFill>
                <a:latin typeface="Roboto"/>
                <a:ea typeface="Roboto"/>
                <a:cs typeface="Roboto"/>
                <a:sym typeface="Roboto"/>
              </a:rPr>
              <a:t>The </a:t>
            </a:r>
            <a:r>
              <a:rPr b="1" lang="en" sz="1000">
                <a:solidFill>
                  <a:srgbClr val="29A7DE"/>
                </a:solidFill>
                <a:latin typeface="Roboto"/>
                <a:ea typeface="Roboto"/>
                <a:cs typeface="Roboto"/>
                <a:sym typeface="Roboto"/>
              </a:rPr>
              <a:t>PID (Patient Information)</a:t>
            </a:r>
            <a:r>
              <a:rPr lang="en" sz="1000">
                <a:solidFill>
                  <a:srgbClr val="29A7DE"/>
                </a:solidFill>
                <a:latin typeface="Roboto"/>
                <a:ea typeface="Roboto"/>
                <a:cs typeface="Roboto"/>
                <a:sym typeface="Roboto"/>
              </a:rPr>
              <a:t> segment contains demographic information about the patient, such as name, patient ID and address.</a:t>
            </a:r>
            <a:br>
              <a:rPr lang="en" sz="1000">
                <a:solidFill>
                  <a:srgbClr val="29A7DE"/>
                </a:solidFill>
                <a:latin typeface="Roboto"/>
                <a:ea typeface="Roboto"/>
                <a:cs typeface="Roboto"/>
                <a:sym typeface="Roboto"/>
              </a:rPr>
            </a:br>
            <a:endParaRPr sz="400">
              <a:solidFill>
                <a:srgbClr val="29A7DE"/>
              </a:solidFill>
              <a:latin typeface="Roboto"/>
              <a:ea typeface="Roboto"/>
              <a:cs typeface="Roboto"/>
              <a:sym typeface="Roboto"/>
            </a:endParaRPr>
          </a:p>
          <a:p>
            <a:pPr indent="0" lvl="0" marL="0" rtl="0" algn="l">
              <a:spcBef>
                <a:spcPts val="0"/>
              </a:spcBef>
              <a:spcAft>
                <a:spcPts val="0"/>
              </a:spcAft>
              <a:buNone/>
            </a:pPr>
            <a:r>
              <a:rPr lang="en" sz="1000">
                <a:solidFill>
                  <a:srgbClr val="29A7DE"/>
                </a:solidFill>
                <a:latin typeface="Roboto"/>
                <a:ea typeface="Roboto"/>
                <a:cs typeface="Roboto"/>
                <a:sym typeface="Roboto"/>
              </a:rPr>
              <a:t>The </a:t>
            </a:r>
            <a:r>
              <a:rPr b="1" lang="en" sz="1000">
                <a:solidFill>
                  <a:srgbClr val="29A7DE"/>
                </a:solidFill>
                <a:latin typeface="Roboto"/>
                <a:ea typeface="Roboto"/>
                <a:cs typeface="Roboto"/>
                <a:sym typeface="Roboto"/>
              </a:rPr>
              <a:t>NK1 (Next of Kin)</a:t>
            </a:r>
            <a:r>
              <a:rPr lang="en" sz="1000">
                <a:solidFill>
                  <a:srgbClr val="29A7DE"/>
                </a:solidFill>
                <a:latin typeface="Roboto"/>
                <a:ea typeface="Roboto"/>
                <a:cs typeface="Roboto"/>
                <a:sym typeface="Roboto"/>
              </a:rPr>
              <a:t> segment contains contact information for the patient’s next of kin.</a:t>
            </a:r>
            <a:br>
              <a:rPr lang="en" sz="1000">
                <a:solidFill>
                  <a:srgbClr val="29A7DE"/>
                </a:solidFill>
                <a:latin typeface="Roboto"/>
                <a:ea typeface="Roboto"/>
                <a:cs typeface="Roboto"/>
                <a:sym typeface="Roboto"/>
              </a:rPr>
            </a:br>
            <a:endParaRPr sz="400">
              <a:solidFill>
                <a:srgbClr val="29A7DE"/>
              </a:solidFill>
              <a:latin typeface="Roboto"/>
              <a:ea typeface="Roboto"/>
              <a:cs typeface="Roboto"/>
              <a:sym typeface="Roboto"/>
            </a:endParaRPr>
          </a:p>
          <a:p>
            <a:pPr indent="0" lvl="0" marL="0" rtl="0" algn="l">
              <a:spcBef>
                <a:spcPts val="0"/>
              </a:spcBef>
              <a:spcAft>
                <a:spcPts val="0"/>
              </a:spcAft>
              <a:buNone/>
            </a:pPr>
            <a:r>
              <a:rPr lang="en" sz="1000">
                <a:solidFill>
                  <a:srgbClr val="29A7DE"/>
                </a:solidFill>
                <a:latin typeface="Roboto"/>
                <a:ea typeface="Roboto"/>
                <a:cs typeface="Roboto"/>
                <a:sym typeface="Roboto"/>
              </a:rPr>
              <a:t>The </a:t>
            </a:r>
            <a:r>
              <a:rPr b="1" lang="en" sz="1000">
                <a:solidFill>
                  <a:srgbClr val="29A7DE"/>
                </a:solidFill>
                <a:latin typeface="Roboto"/>
                <a:ea typeface="Roboto"/>
                <a:cs typeface="Roboto"/>
                <a:sym typeface="Roboto"/>
              </a:rPr>
              <a:t>PV1 (Patient Visit)</a:t>
            </a:r>
            <a:r>
              <a:rPr lang="en" sz="1000">
                <a:solidFill>
                  <a:srgbClr val="29A7DE"/>
                </a:solidFill>
                <a:latin typeface="Roboto"/>
                <a:ea typeface="Roboto"/>
                <a:cs typeface="Roboto"/>
                <a:sym typeface="Roboto"/>
              </a:rPr>
              <a:t> segment contains information about the patient’s hospital stay, such as the assigned location and the referring doctor.</a:t>
            </a:r>
            <a:endParaRPr sz="1000">
              <a:solidFill>
                <a:srgbClr val="29A7DE"/>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73"/>
          <p:cNvPicPr preferRelativeResize="0"/>
          <p:nvPr/>
        </p:nvPicPr>
        <p:blipFill rotWithShape="1">
          <a:blip r:embed="rId3">
            <a:alphaModFix/>
          </a:blip>
          <a:srcRect b="3034" l="0" r="0" t="0"/>
          <a:stretch/>
        </p:blipFill>
        <p:spPr>
          <a:xfrm>
            <a:off x="632800" y="623000"/>
            <a:ext cx="7546652" cy="4129776"/>
          </a:xfrm>
          <a:prstGeom prst="rect">
            <a:avLst/>
          </a:prstGeom>
          <a:noFill/>
          <a:ln>
            <a:noFill/>
          </a:ln>
        </p:spPr>
      </p:pic>
      <p:sp>
        <p:nvSpPr>
          <p:cNvPr id="500" name="Google Shape;500;p73"/>
          <p:cNvSpPr/>
          <p:nvPr/>
        </p:nvSpPr>
        <p:spPr>
          <a:xfrm rot="5400000">
            <a:off x="1364350" y="980025"/>
            <a:ext cx="422700" cy="275400"/>
          </a:xfrm>
          <a:prstGeom prst="rightArrow">
            <a:avLst>
              <a:gd fmla="val 50000"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4"/>
          <p:cNvSpPr/>
          <p:nvPr/>
        </p:nvSpPr>
        <p:spPr>
          <a:xfrm>
            <a:off x="6796725" y="126275"/>
            <a:ext cx="2139300" cy="685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06" name="Google Shape;506;p74"/>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dk1"/>
              </a:buClr>
              <a:buSzPts val="2200"/>
              <a:buFont typeface="Lato"/>
              <a:buNone/>
            </a:pPr>
            <a:r>
              <a:rPr lang="en"/>
              <a:t>NiFi Data Ingestion and Routing Capabilities</a:t>
            </a:r>
            <a:endParaRPr/>
          </a:p>
        </p:txBody>
      </p:sp>
      <p:sp>
        <p:nvSpPr>
          <p:cNvPr id="507" name="Google Shape;507;p74"/>
          <p:cNvSpPr/>
          <p:nvPr/>
        </p:nvSpPr>
        <p:spPr>
          <a:xfrm>
            <a:off x="268925" y="965400"/>
            <a:ext cx="8600400" cy="3565800"/>
          </a:xfrm>
          <a:prstGeom prst="roundRect">
            <a:avLst>
              <a:gd fmla="val 840" name="adj"/>
            </a:avLst>
          </a:prstGeom>
          <a:solidFill>
            <a:srgbClr val="EFEFEF"/>
          </a:solidFill>
          <a:ln>
            <a:noFill/>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29A7DE"/>
              </a:solidFill>
              <a:latin typeface="Roboto"/>
              <a:ea typeface="Roboto"/>
              <a:cs typeface="Roboto"/>
              <a:sym typeface="Roboto"/>
            </a:endParaRPr>
          </a:p>
        </p:txBody>
      </p:sp>
      <p:pic>
        <p:nvPicPr>
          <p:cNvPr id="508" name="Google Shape;508;p74"/>
          <p:cNvPicPr preferRelativeResize="0"/>
          <p:nvPr/>
        </p:nvPicPr>
        <p:blipFill>
          <a:blip r:embed="rId3">
            <a:alphaModFix/>
          </a:blip>
          <a:stretch>
            <a:fillRect/>
          </a:stretch>
        </p:blipFill>
        <p:spPr>
          <a:xfrm>
            <a:off x="6916550" y="4685000"/>
            <a:ext cx="1621750" cy="400050"/>
          </a:xfrm>
          <a:prstGeom prst="rect">
            <a:avLst/>
          </a:prstGeom>
          <a:noFill/>
          <a:ln>
            <a:noFill/>
          </a:ln>
        </p:spPr>
      </p:pic>
      <p:sp>
        <p:nvSpPr>
          <p:cNvPr id="509" name="Google Shape;509;p74"/>
          <p:cNvSpPr txBox="1"/>
          <p:nvPr/>
        </p:nvSpPr>
        <p:spPr>
          <a:xfrm>
            <a:off x="419125" y="1138438"/>
            <a:ext cx="8305800" cy="3281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accent6"/>
                </a:solidFill>
                <a:latin typeface="Roboto"/>
                <a:ea typeface="Roboto"/>
                <a:cs typeface="Roboto"/>
                <a:sym typeface="Roboto"/>
              </a:rPr>
              <a:t>Automated Data Retrieval</a:t>
            </a:r>
            <a:r>
              <a:rPr lang="en" sz="1200">
                <a:solidFill>
                  <a:schemeClr val="accent6"/>
                </a:solidFill>
                <a:latin typeface="Roboto"/>
                <a:ea typeface="Roboto"/>
                <a:cs typeface="Roboto"/>
                <a:sym typeface="Roboto"/>
              </a:rPr>
              <a:t>:</a:t>
            </a:r>
            <a:endParaRPr sz="1200">
              <a:solidFill>
                <a:schemeClr val="accent6"/>
              </a:solidFill>
              <a:latin typeface="Roboto"/>
              <a:ea typeface="Roboto"/>
              <a:cs typeface="Roboto"/>
              <a:sym typeface="Roboto"/>
            </a:endParaRPr>
          </a:p>
          <a:p>
            <a:pPr indent="-304800" lvl="1" marL="914400" rtl="0" algn="l">
              <a:lnSpc>
                <a:spcPct val="115000"/>
              </a:lnSpc>
              <a:spcBef>
                <a:spcPts val="0"/>
              </a:spcBef>
              <a:spcAft>
                <a:spcPts val="0"/>
              </a:spcAft>
              <a:buClr>
                <a:schemeClr val="accent6"/>
              </a:buClr>
              <a:buSzPts val="1200"/>
              <a:buFont typeface="Roboto"/>
              <a:buChar char="●"/>
            </a:pPr>
            <a:r>
              <a:rPr lang="en" sz="1200">
                <a:solidFill>
                  <a:schemeClr val="accent6"/>
                </a:solidFill>
                <a:latin typeface="Roboto"/>
                <a:ea typeface="Roboto"/>
                <a:cs typeface="Roboto"/>
                <a:sym typeface="Roboto"/>
              </a:rPr>
              <a:t>Utilizes the </a:t>
            </a:r>
            <a:r>
              <a:rPr b="1" lang="en" sz="1050">
                <a:solidFill>
                  <a:schemeClr val="accent6"/>
                </a:solidFill>
                <a:latin typeface="Courier New"/>
                <a:ea typeface="Courier New"/>
                <a:cs typeface="Courier New"/>
                <a:sym typeface="Courier New"/>
              </a:rPr>
              <a:t>InvokeHTTP</a:t>
            </a:r>
            <a:r>
              <a:rPr lang="en" sz="1200">
                <a:solidFill>
                  <a:schemeClr val="accent6"/>
                </a:solidFill>
                <a:latin typeface="Roboto"/>
                <a:ea typeface="Roboto"/>
                <a:cs typeface="Roboto"/>
                <a:sym typeface="Roboto"/>
              </a:rPr>
              <a:t> processor to automatically retrieve data from external sources.</a:t>
            </a:r>
            <a:endParaRPr sz="1200">
              <a:solidFill>
                <a:schemeClr val="accent6"/>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chemeClr val="accent6"/>
                </a:solidFill>
                <a:latin typeface="Roboto"/>
                <a:ea typeface="Roboto"/>
                <a:cs typeface="Roboto"/>
                <a:sym typeface="Roboto"/>
              </a:rPr>
              <a:t>Data Transformation and Enrichment:</a:t>
            </a:r>
            <a:endParaRPr b="1" sz="1200">
              <a:solidFill>
                <a:schemeClr val="accent6"/>
              </a:solidFill>
              <a:latin typeface="Roboto"/>
              <a:ea typeface="Roboto"/>
              <a:cs typeface="Roboto"/>
              <a:sym typeface="Roboto"/>
            </a:endParaRPr>
          </a:p>
          <a:p>
            <a:pPr indent="-304800" lvl="1" marL="914400" rtl="0" algn="l">
              <a:lnSpc>
                <a:spcPct val="115000"/>
              </a:lnSpc>
              <a:spcBef>
                <a:spcPts val="0"/>
              </a:spcBef>
              <a:spcAft>
                <a:spcPts val="0"/>
              </a:spcAft>
              <a:buClr>
                <a:schemeClr val="accent6"/>
              </a:buClr>
              <a:buSzPts val="1200"/>
              <a:buFont typeface="Roboto"/>
              <a:buChar char="●"/>
            </a:pPr>
            <a:r>
              <a:rPr lang="en" sz="1200">
                <a:solidFill>
                  <a:schemeClr val="accent6"/>
                </a:solidFill>
                <a:latin typeface="Roboto"/>
                <a:ea typeface="Roboto"/>
                <a:cs typeface="Roboto"/>
                <a:sym typeface="Roboto"/>
              </a:rPr>
              <a:t>Employs processors like </a:t>
            </a:r>
            <a:r>
              <a:rPr b="1" lang="en" sz="1050">
                <a:solidFill>
                  <a:schemeClr val="accent6"/>
                </a:solidFill>
                <a:latin typeface="Courier New"/>
                <a:ea typeface="Courier New"/>
                <a:cs typeface="Courier New"/>
                <a:sym typeface="Courier New"/>
              </a:rPr>
              <a:t>ReplaceText</a:t>
            </a:r>
            <a:r>
              <a:rPr lang="en" sz="1200">
                <a:solidFill>
                  <a:schemeClr val="accent6"/>
                </a:solidFill>
                <a:latin typeface="Roboto"/>
                <a:ea typeface="Roboto"/>
                <a:cs typeface="Roboto"/>
                <a:sym typeface="Roboto"/>
              </a:rPr>
              <a:t> to modify and enrich the data.</a:t>
            </a:r>
            <a:endParaRPr sz="1200">
              <a:solidFill>
                <a:schemeClr val="accent6"/>
              </a:solidFill>
              <a:latin typeface="Roboto"/>
              <a:ea typeface="Roboto"/>
              <a:cs typeface="Roboto"/>
              <a:sym typeface="Roboto"/>
            </a:endParaRPr>
          </a:p>
          <a:p>
            <a:pPr indent="-304800" lvl="1" marL="914400" rtl="0" algn="l">
              <a:lnSpc>
                <a:spcPct val="115000"/>
              </a:lnSpc>
              <a:spcBef>
                <a:spcPts val="0"/>
              </a:spcBef>
              <a:spcAft>
                <a:spcPts val="0"/>
              </a:spcAft>
              <a:buClr>
                <a:schemeClr val="accent6"/>
              </a:buClr>
              <a:buSzPts val="1200"/>
              <a:buFont typeface="Roboto"/>
              <a:buChar char="●"/>
            </a:pPr>
            <a:r>
              <a:rPr lang="en" sz="1200">
                <a:solidFill>
                  <a:schemeClr val="accent6"/>
                </a:solidFill>
                <a:latin typeface="Roboto"/>
                <a:ea typeface="Roboto"/>
                <a:cs typeface="Roboto"/>
                <a:sym typeface="Roboto"/>
              </a:rPr>
              <a:t>Uses </a:t>
            </a:r>
            <a:r>
              <a:rPr b="1" lang="en" sz="1050">
                <a:solidFill>
                  <a:schemeClr val="accent6"/>
                </a:solidFill>
                <a:latin typeface="Courier New"/>
                <a:ea typeface="Courier New"/>
                <a:cs typeface="Courier New"/>
                <a:sym typeface="Courier New"/>
              </a:rPr>
              <a:t>AttributesToJSON</a:t>
            </a:r>
            <a:r>
              <a:rPr lang="en" sz="1200">
                <a:solidFill>
                  <a:schemeClr val="accent6"/>
                </a:solidFill>
                <a:latin typeface="Roboto"/>
                <a:ea typeface="Roboto"/>
                <a:cs typeface="Roboto"/>
                <a:sym typeface="Roboto"/>
              </a:rPr>
              <a:t> to convert data attributes to a JSON format.</a:t>
            </a:r>
            <a:endParaRPr sz="1200">
              <a:solidFill>
                <a:schemeClr val="accent6"/>
              </a:solidFill>
              <a:latin typeface="Roboto"/>
              <a:ea typeface="Roboto"/>
              <a:cs typeface="Roboto"/>
              <a:sym typeface="Roboto"/>
            </a:endParaRPr>
          </a:p>
          <a:p>
            <a:pPr indent="-304800" lvl="1" marL="914400" rtl="0" algn="l">
              <a:lnSpc>
                <a:spcPct val="115000"/>
              </a:lnSpc>
              <a:spcBef>
                <a:spcPts val="0"/>
              </a:spcBef>
              <a:spcAft>
                <a:spcPts val="0"/>
              </a:spcAft>
              <a:buClr>
                <a:schemeClr val="accent6"/>
              </a:buClr>
              <a:buSzPts val="1200"/>
              <a:buFont typeface="Roboto"/>
              <a:buChar char="●"/>
            </a:pPr>
            <a:r>
              <a:rPr lang="en" sz="1200">
                <a:solidFill>
                  <a:schemeClr val="accent6"/>
                </a:solidFill>
                <a:latin typeface="Roboto"/>
                <a:ea typeface="Roboto"/>
                <a:cs typeface="Roboto"/>
                <a:sym typeface="Roboto"/>
              </a:rPr>
              <a:t>Implements </a:t>
            </a:r>
            <a:r>
              <a:rPr b="1" lang="en" sz="1050">
                <a:solidFill>
                  <a:schemeClr val="accent6"/>
                </a:solidFill>
                <a:latin typeface="Courier New"/>
                <a:ea typeface="Courier New"/>
                <a:cs typeface="Courier New"/>
                <a:sym typeface="Courier New"/>
              </a:rPr>
              <a:t>JoltTransformJSON</a:t>
            </a:r>
            <a:r>
              <a:rPr lang="en" sz="1200">
                <a:solidFill>
                  <a:schemeClr val="accent6"/>
                </a:solidFill>
                <a:latin typeface="Roboto"/>
                <a:ea typeface="Roboto"/>
                <a:cs typeface="Roboto"/>
                <a:sym typeface="Roboto"/>
              </a:rPr>
              <a:t> to perform JSON-to-JSON transformations for more complex data manipulation.</a:t>
            </a:r>
            <a:endParaRPr sz="1200">
              <a:solidFill>
                <a:schemeClr val="accent6"/>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chemeClr val="accent6"/>
                </a:solidFill>
                <a:latin typeface="Roboto"/>
                <a:ea typeface="Roboto"/>
                <a:cs typeface="Roboto"/>
                <a:sym typeface="Roboto"/>
              </a:rPr>
              <a:t>Routing and Decision-Making:</a:t>
            </a:r>
            <a:endParaRPr b="1" sz="1200">
              <a:solidFill>
                <a:schemeClr val="accent6"/>
              </a:solidFill>
              <a:latin typeface="Roboto"/>
              <a:ea typeface="Roboto"/>
              <a:cs typeface="Roboto"/>
              <a:sym typeface="Roboto"/>
            </a:endParaRPr>
          </a:p>
          <a:p>
            <a:pPr indent="-304800" lvl="1" marL="914400" rtl="0" algn="l">
              <a:lnSpc>
                <a:spcPct val="115000"/>
              </a:lnSpc>
              <a:spcBef>
                <a:spcPts val="0"/>
              </a:spcBef>
              <a:spcAft>
                <a:spcPts val="0"/>
              </a:spcAft>
              <a:buClr>
                <a:schemeClr val="accent6"/>
              </a:buClr>
              <a:buSzPts val="1200"/>
              <a:buFont typeface="Roboto"/>
              <a:buChar char="●"/>
            </a:pPr>
            <a:r>
              <a:rPr lang="en" sz="1200">
                <a:solidFill>
                  <a:schemeClr val="accent6"/>
                </a:solidFill>
                <a:latin typeface="Roboto"/>
                <a:ea typeface="Roboto"/>
                <a:cs typeface="Roboto"/>
                <a:sym typeface="Roboto"/>
              </a:rPr>
              <a:t>Configures </a:t>
            </a:r>
            <a:r>
              <a:rPr b="1" lang="en" sz="1050">
                <a:solidFill>
                  <a:schemeClr val="accent6"/>
                </a:solidFill>
                <a:latin typeface="Courier New"/>
                <a:ea typeface="Courier New"/>
                <a:cs typeface="Courier New"/>
                <a:sym typeface="Courier New"/>
              </a:rPr>
              <a:t>RouteOnAttribute</a:t>
            </a:r>
            <a:r>
              <a:rPr lang="en" sz="1200">
                <a:solidFill>
                  <a:schemeClr val="accent6"/>
                </a:solidFill>
                <a:latin typeface="Roboto"/>
                <a:ea typeface="Roboto"/>
                <a:cs typeface="Roboto"/>
                <a:sym typeface="Roboto"/>
              </a:rPr>
              <a:t> to make decisions on how to handle data based on its attributes, ensuring that only data that meets certain criteria is processed further.</a:t>
            </a:r>
            <a:endParaRPr sz="1200">
              <a:solidFill>
                <a:schemeClr val="accent6"/>
              </a:solidFill>
              <a:latin typeface="Roboto"/>
              <a:ea typeface="Roboto"/>
              <a:cs typeface="Roboto"/>
              <a:sym typeface="Roboto"/>
            </a:endParaRPr>
          </a:p>
          <a:p>
            <a:pPr indent="-304800" lvl="1" marL="914400" rtl="0" algn="l">
              <a:lnSpc>
                <a:spcPct val="115000"/>
              </a:lnSpc>
              <a:spcBef>
                <a:spcPts val="0"/>
              </a:spcBef>
              <a:spcAft>
                <a:spcPts val="0"/>
              </a:spcAft>
              <a:buClr>
                <a:schemeClr val="accent6"/>
              </a:buClr>
              <a:buSzPts val="1200"/>
              <a:buFont typeface="Roboto"/>
              <a:buChar char="●"/>
            </a:pPr>
            <a:r>
              <a:rPr lang="en" sz="1200">
                <a:solidFill>
                  <a:schemeClr val="accent6"/>
                </a:solidFill>
                <a:latin typeface="Roboto"/>
                <a:ea typeface="Roboto"/>
                <a:cs typeface="Roboto"/>
                <a:sym typeface="Roboto"/>
              </a:rPr>
              <a:t>Processes like </a:t>
            </a:r>
            <a:r>
              <a:rPr b="1" lang="en" sz="1050">
                <a:solidFill>
                  <a:schemeClr val="accent6"/>
                </a:solidFill>
                <a:latin typeface="Courier New"/>
                <a:ea typeface="Courier New"/>
                <a:cs typeface="Courier New"/>
                <a:sym typeface="Courier New"/>
              </a:rPr>
              <a:t>ExtractHL7Attributes</a:t>
            </a:r>
            <a:r>
              <a:rPr lang="en" sz="1200">
                <a:solidFill>
                  <a:schemeClr val="accent6"/>
                </a:solidFill>
                <a:latin typeface="Roboto"/>
                <a:ea typeface="Roboto"/>
                <a:cs typeface="Roboto"/>
                <a:sym typeface="Roboto"/>
              </a:rPr>
              <a:t> are specifically designed to extract information from HL7 messages.</a:t>
            </a:r>
            <a:endParaRPr sz="1200">
              <a:solidFill>
                <a:schemeClr val="accent6"/>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chemeClr val="accent6"/>
                </a:solidFill>
                <a:latin typeface="Roboto"/>
                <a:ea typeface="Roboto"/>
                <a:cs typeface="Roboto"/>
                <a:sym typeface="Roboto"/>
              </a:rPr>
              <a:t>Data Output and Distribution:</a:t>
            </a:r>
            <a:endParaRPr b="1" sz="1200">
              <a:solidFill>
                <a:schemeClr val="accent6"/>
              </a:solidFill>
              <a:latin typeface="Roboto"/>
              <a:ea typeface="Roboto"/>
              <a:cs typeface="Roboto"/>
              <a:sym typeface="Roboto"/>
            </a:endParaRPr>
          </a:p>
          <a:p>
            <a:pPr indent="-304800" lvl="1" marL="914400" rtl="0" algn="l">
              <a:lnSpc>
                <a:spcPct val="115000"/>
              </a:lnSpc>
              <a:spcBef>
                <a:spcPts val="0"/>
              </a:spcBef>
              <a:spcAft>
                <a:spcPts val="0"/>
              </a:spcAft>
              <a:buClr>
                <a:schemeClr val="accent6"/>
              </a:buClr>
              <a:buSzPts val="1200"/>
              <a:buFont typeface="Roboto"/>
              <a:buChar char="●"/>
            </a:pPr>
            <a:r>
              <a:rPr lang="en" sz="1200">
                <a:solidFill>
                  <a:schemeClr val="accent6"/>
                </a:solidFill>
                <a:latin typeface="Roboto"/>
                <a:ea typeface="Roboto"/>
                <a:cs typeface="Roboto"/>
                <a:sym typeface="Roboto"/>
              </a:rPr>
              <a:t>The </a:t>
            </a:r>
            <a:r>
              <a:rPr b="1" lang="en" sz="1050">
                <a:solidFill>
                  <a:schemeClr val="accent6"/>
                </a:solidFill>
                <a:latin typeface="Courier New"/>
                <a:ea typeface="Courier New"/>
                <a:cs typeface="Courier New"/>
                <a:sym typeface="Courier New"/>
              </a:rPr>
              <a:t>PutFile</a:t>
            </a:r>
            <a:r>
              <a:rPr lang="en" sz="1200">
                <a:solidFill>
                  <a:schemeClr val="accent6"/>
                </a:solidFill>
                <a:latin typeface="Roboto"/>
                <a:ea typeface="Roboto"/>
                <a:cs typeface="Roboto"/>
                <a:sym typeface="Roboto"/>
              </a:rPr>
              <a:t> processor is used for outputting the transformed data to a file system or other destinations.</a:t>
            </a:r>
            <a:endParaRPr sz="1200">
              <a:solidFill>
                <a:schemeClr val="accent6"/>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rgbClr val="29A7DE"/>
              </a:solidFill>
              <a:latin typeface="Roboto"/>
              <a:ea typeface="Roboto"/>
              <a:cs typeface="Roboto"/>
              <a:sym typeface="Roboto"/>
            </a:endParaRPr>
          </a:p>
        </p:txBody>
      </p:sp>
      <p:pic>
        <p:nvPicPr>
          <p:cNvPr id="510" name="Google Shape;510;p74"/>
          <p:cNvPicPr preferRelativeResize="0"/>
          <p:nvPr/>
        </p:nvPicPr>
        <p:blipFill>
          <a:blip r:embed="rId4">
            <a:alphaModFix/>
          </a:blip>
          <a:stretch>
            <a:fillRect/>
          </a:stretch>
        </p:blipFill>
        <p:spPr>
          <a:xfrm>
            <a:off x="8298143" y="173751"/>
            <a:ext cx="637883" cy="637850"/>
          </a:xfrm>
          <a:prstGeom prst="rect">
            <a:avLst/>
          </a:prstGeom>
          <a:noFill/>
          <a:ln>
            <a:noFill/>
          </a:ln>
        </p:spPr>
      </p:pic>
      <p:pic>
        <p:nvPicPr>
          <p:cNvPr descr="File:Apache-nifi-logo.svg - Wikipedia" id="511" name="Google Shape;511;p74"/>
          <p:cNvPicPr preferRelativeResize="0"/>
          <p:nvPr/>
        </p:nvPicPr>
        <p:blipFill>
          <a:blip r:embed="rId5">
            <a:alphaModFix/>
          </a:blip>
          <a:stretch>
            <a:fillRect/>
          </a:stretch>
        </p:blipFill>
        <p:spPr>
          <a:xfrm>
            <a:off x="6877225" y="216763"/>
            <a:ext cx="1305175" cy="5518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5"/>
          <p:cNvSpPr/>
          <p:nvPr/>
        </p:nvSpPr>
        <p:spPr>
          <a:xfrm>
            <a:off x="6796725" y="126275"/>
            <a:ext cx="2139300" cy="685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17" name="Google Shape;517;p75"/>
          <p:cNvSpPr txBox="1"/>
          <p:nvPr>
            <p:ph type="title"/>
          </p:nvPr>
        </p:nvSpPr>
        <p:spPr>
          <a:xfrm>
            <a:off x="419100" y="457200"/>
            <a:ext cx="8305800" cy="417900"/>
          </a:xfrm>
          <a:prstGeom prst="rect">
            <a:avLst/>
          </a:prstGeom>
          <a:noFill/>
          <a:ln>
            <a:noFill/>
          </a:ln>
        </p:spPr>
        <p:txBody>
          <a:bodyPr anchorCtr="0" anchor="t" bIns="91425" lIns="0" spcFirstLastPara="1" rIns="0" wrap="square" tIns="91425">
            <a:noAutofit/>
          </a:bodyPr>
          <a:lstStyle/>
          <a:p>
            <a:pPr indent="0" lvl="0" marL="0" marR="0" rtl="0" algn="l">
              <a:lnSpc>
                <a:spcPct val="80000"/>
              </a:lnSpc>
              <a:spcBef>
                <a:spcPts val="0"/>
              </a:spcBef>
              <a:spcAft>
                <a:spcPts val="0"/>
              </a:spcAft>
              <a:buClr>
                <a:schemeClr val="dk1"/>
              </a:buClr>
              <a:buSzPts val="2200"/>
              <a:buFont typeface="Lato"/>
              <a:buNone/>
            </a:pPr>
            <a:r>
              <a:rPr lang="en"/>
              <a:t>NiFi Data Processing and Error Handling</a:t>
            </a:r>
            <a:endParaRPr/>
          </a:p>
        </p:txBody>
      </p:sp>
      <p:sp>
        <p:nvSpPr>
          <p:cNvPr id="518" name="Google Shape;518;p75"/>
          <p:cNvSpPr/>
          <p:nvPr/>
        </p:nvSpPr>
        <p:spPr>
          <a:xfrm>
            <a:off x="268925" y="965400"/>
            <a:ext cx="8600400" cy="3565800"/>
          </a:xfrm>
          <a:prstGeom prst="roundRect">
            <a:avLst>
              <a:gd fmla="val 840" name="adj"/>
            </a:avLst>
          </a:prstGeom>
          <a:solidFill>
            <a:srgbClr val="EFEFEF"/>
          </a:solidFill>
          <a:ln>
            <a:noFill/>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29A7DE"/>
              </a:solidFill>
              <a:latin typeface="Roboto"/>
              <a:ea typeface="Roboto"/>
              <a:cs typeface="Roboto"/>
              <a:sym typeface="Roboto"/>
            </a:endParaRPr>
          </a:p>
        </p:txBody>
      </p:sp>
      <p:pic>
        <p:nvPicPr>
          <p:cNvPr id="519" name="Google Shape;519;p75"/>
          <p:cNvPicPr preferRelativeResize="0"/>
          <p:nvPr/>
        </p:nvPicPr>
        <p:blipFill>
          <a:blip r:embed="rId3">
            <a:alphaModFix/>
          </a:blip>
          <a:stretch>
            <a:fillRect/>
          </a:stretch>
        </p:blipFill>
        <p:spPr>
          <a:xfrm>
            <a:off x="6916550" y="4685000"/>
            <a:ext cx="1621750" cy="400050"/>
          </a:xfrm>
          <a:prstGeom prst="rect">
            <a:avLst/>
          </a:prstGeom>
          <a:noFill/>
          <a:ln>
            <a:noFill/>
          </a:ln>
        </p:spPr>
      </p:pic>
      <p:sp>
        <p:nvSpPr>
          <p:cNvPr id="520" name="Google Shape;520;p75"/>
          <p:cNvSpPr txBox="1"/>
          <p:nvPr/>
        </p:nvSpPr>
        <p:spPr>
          <a:xfrm>
            <a:off x="419125" y="1138438"/>
            <a:ext cx="8305800" cy="3281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accent6"/>
                </a:solidFill>
                <a:latin typeface="Roboto"/>
                <a:ea typeface="Roboto"/>
                <a:cs typeface="Roboto"/>
                <a:sym typeface="Roboto"/>
              </a:rPr>
              <a:t>Data Validation:</a:t>
            </a:r>
            <a:endParaRPr b="1" sz="1200">
              <a:solidFill>
                <a:schemeClr val="accent6"/>
              </a:solidFill>
              <a:latin typeface="Roboto"/>
              <a:ea typeface="Roboto"/>
              <a:cs typeface="Roboto"/>
              <a:sym typeface="Roboto"/>
            </a:endParaRPr>
          </a:p>
          <a:p>
            <a:pPr indent="-304800" lvl="1" marL="914400" rtl="0" algn="l">
              <a:lnSpc>
                <a:spcPct val="115000"/>
              </a:lnSpc>
              <a:spcBef>
                <a:spcPts val="0"/>
              </a:spcBef>
              <a:spcAft>
                <a:spcPts val="0"/>
              </a:spcAft>
              <a:buClr>
                <a:schemeClr val="accent6"/>
              </a:buClr>
              <a:buSzPts val="1200"/>
              <a:buFont typeface="Roboto"/>
              <a:buChar char="●"/>
            </a:pPr>
            <a:r>
              <a:rPr b="1" lang="en" sz="1050">
                <a:solidFill>
                  <a:schemeClr val="accent6"/>
                </a:solidFill>
                <a:latin typeface="Courier New"/>
                <a:ea typeface="Courier New"/>
                <a:cs typeface="Courier New"/>
                <a:sym typeface="Courier New"/>
              </a:rPr>
              <a:t>GenerateFlowFile</a:t>
            </a:r>
            <a:r>
              <a:rPr lang="en" sz="1200">
                <a:solidFill>
                  <a:schemeClr val="accent6"/>
                </a:solidFill>
                <a:latin typeface="Roboto"/>
                <a:ea typeface="Roboto"/>
                <a:cs typeface="Roboto"/>
                <a:sym typeface="Roboto"/>
              </a:rPr>
              <a:t> is set up to create valid HL7 messages for further processing.</a:t>
            </a:r>
            <a:endParaRPr sz="1200">
              <a:solidFill>
                <a:schemeClr val="accent6"/>
              </a:solidFill>
              <a:latin typeface="Roboto"/>
              <a:ea typeface="Roboto"/>
              <a:cs typeface="Roboto"/>
              <a:sym typeface="Roboto"/>
            </a:endParaRPr>
          </a:p>
          <a:p>
            <a:pPr indent="-304800" lvl="1" marL="914400" rtl="0" algn="l">
              <a:lnSpc>
                <a:spcPct val="115000"/>
              </a:lnSpc>
              <a:spcBef>
                <a:spcPts val="0"/>
              </a:spcBef>
              <a:spcAft>
                <a:spcPts val="0"/>
              </a:spcAft>
              <a:buClr>
                <a:schemeClr val="accent6"/>
              </a:buClr>
              <a:buSzPts val="1200"/>
              <a:buFont typeface="Roboto"/>
              <a:buChar char="●"/>
            </a:pPr>
            <a:r>
              <a:rPr lang="en" sz="1200">
                <a:solidFill>
                  <a:schemeClr val="accent6"/>
                </a:solidFill>
                <a:latin typeface="Roboto"/>
                <a:ea typeface="Roboto"/>
                <a:cs typeface="Roboto"/>
                <a:sym typeface="Roboto"/>
              </a:rPr>
              <a:t>Similarly, there's a flow for generating invalid HL7 messages to test error handling.</a:t>
            </a:r>
            <a:endParaRPr sz="1200">
              <a:solidFill>
                <a:schemeClr val="accent6"/>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chemeClr val="accent6"/>
                </a:solidFill>
                <a:latin typeface="Roboto"/>
                <a:ea typeface="Roboto"/>
                <a:cs typeface="Roboto"/>
                <a:sym typeface="Roboto"/>
              </a:rPr>
              <a:t>Error Handling and Logging:</a:t>
            </a:r>
            <a:endParaRPr b="1" sz="1200">
              <a:solidFill>
                <a:schemeClr val="accent6"/>
              </a:solidFill>
              <a:latin typeface="Roboto"/>
              <a:ea typeface="Roboto"/>
              <a:cs typeface="Roboto"/>
              <a:sym typeface="Roboto"/>
            </a:endParaRPr>
          </a:p>
          <a:p>
            <a:pPr indent="-304800" lvl="1" marL="914400" rtl="0" algn="l">
              <a:lnSpc>
                <a:spcPct val="115000"/>
              </a:lnSpc>
              <a:spcBef>
                <a:spcPts val="0"/>
              </a:spcBef>
              <a:spcAft>
                <a:spcPts val="0"/>
              </a:spcAft>
              <a:buClr>
                <a:schemeClr val="accent6"/>
              </a:buClr>
              <a:buSzPts val="1200"/>
              <a:buFont typeface="Roboto"/>
              <a:buChar char="●"/>
            </a:pPr>
            <a:r>
              <a:rPr b="1" lang="en" sz="1050">
                <a:solidFill>
                  <a:schemeClr val="accent6"/>
                </a:solidFill>
                <a:latin typeface="Courier New"/>
                <a:ea typeface="Courier New"/>
                <a:cs typeface="Courier New"/>
                <a:sym typeface="Courier New"/>
              </a:rPr>
              <a:t>RouteHL7</a:t>
            </a:r>
            <a:r>
              <a:rPr lang="en" sz="1200">
                <a:solidFill>
                  <a:schemeClr val="accent6"/>
                </a:solidFill>
                <a:latin typeface="Roboto"/>
                <a:ea typeface="Roboto"/>
                <a:cs typeface="Roboto"/>
                <a:sym typeface="Roboto"/>
              </a:rPr>
              <a:t> processor is used to differentiate between valid and invalid messages.</a:t>
            </a:r>
            <a:endParaRPr sz="1200">
              <a:solidFill>
                <a:schemeClr val="accent6"/>
              </a:solidFill>
              <a:latin typeface="Roboto"/>
              <a:ea typeface="Roboto"/>
              <a:cs typeface="Roboto"/>
              <a:sym typeface="Roboto"/>
            </a:endParaRPr>
          </a:p>
          <a:p>
            <a:pPr indent="-304800" lvl="1" marL="914400" rtl="0" algn="l">
              <a:lnSpc>
                <a:spcPct val="115000"/>
              </a:lnSpc>
              <a:spcBef>
                <a:spcPts val="0"/>
              </a:spcBef>
              <a:spcAft>
                <a:spcPts val="0"/>
              </a:spcAft>
              <a:buClr>
                <a:schemeClr val="accent6"/>
              </a:buClr>
              <a:buSzPts val="1200"/>
              <a:buFont typeface="Roboto"/>
              <a:buChar char="●"/>
            </a:pPr>
            <a:r>
              <a:rPr b="1" lang="en" sz="1050">
                <a:solidFill>
                  <a:schemeClr val="accent6"/>
                </a:solidFill>
                <a:latin typeface="Courier New"/>
                <a:ea typeface="Courier New"/>
                <a:cs typeface="Courier New"/>
                <a:sym typeface="Courier New"/>
              </a:rPr>
              <a:t>LogAttribute</a:t>
            </a:r>
            <a:r>
              <a:rPr lang="en" sz="1200">
                <a:solidFill>
                  <a:schemeClr val="accent6"/>
                </a:solidFill>
                <a:latin typeface="Roboto"/>
                <a:ea typeface="Roboto"/>
                <a:cs typeface="Roboto"/>
                <a:sym typeface="Roboto"/>
              </a:rPr>
              <a:t> processor is configured to log details of data that cannot be matched or is deemed invalid.</a:t>
            </a:r>
            <a:endParaRPr sz="1200">
              <a:solidFill>
                <a:schemeClr val="accent6"/>
              </a:solidFill>
              <a:latin typeface="Roboto"/>
              <a:ea typeface="Roboto"/>
              <a:cs typeface="Roboto"/>
              <a:sym typeface="Roboto"/>
            </a:endParaRPr>
          </a:p>
          <a:p>
            <a:pPr indent="-304800" lvl="1" marL="914400" rtl="0" algn="l">
              <a:lnSpc>
                <a:spcPct val="115000"/>
              </a:lnSpc>
              <a:spcBef>
                <a:spcPts val="0"/>
              </a:spcBef>
              <a:spcAft>
                <a:spcPts val="0"/>
              </a:spcAft>
              <a:buClr>
                <a:schemeClr val="accent6"/>
              </a:buClr>
              <a:buSzPts val="1200"/>
              <a:buFont typeface="Roboto"/>
              <a:buChar char="●"/>
            </a:pPr>
            <a:r>
              <a:rPr b="1" lang="en" sz="1050">
                <a:solidFill>
                  <a:schemeClr val="accent6"/>
                </a:solidFill>
                <a:latin typeface="Courier New"/>
                <a:ea typeface="Courier New"/>
                <a:cs typeface="Courier New"/>
                <a:sym typeface="Courier New"/>
              </a:rPr>
              <a:t>LogInvalidData</a:t>
            </a:r>
            <a:r>
              <a:rPr lang="en" sz="1200">
                <a:solidFill>
                  <a:schemeClr val="accent6"/>
                </a:solidFill>
                <a:latin typeface="Roboto"/>
                <a:ea typeface="Roboto"/>
                <a:cs typeface="Roboto"/>
                <a:sym typeface="Roboto"/>
              </a:rPr>
              <a:t> and </a:t>
            </a:r>
            <a:r>
              <a:rPr b="1" lang="en" sz="1050">
                <a:solidFill>
                  <a:schemeClr val="accent6"/>
                </a:solidFill>
                <a:latin typeface="Courier New"/>
                <a:ea typeface="Courier New"/>
                <a:cs typeface="Courier New"/>
                <a:sym typeface="Courier New"/>
              </a:rPr>
              <a:t>LogUnmatchedData</a:t>
            </a:r>
            <a:r>
              <a:rPr lang="en" sz="1200">
                <a:solidFill>
                  <a:schemeClr val="accent6"/>
                </a:solidFill>
                <a:latin typeface="Roboto"/>
                <a:ea typeface="Roboto"/>
                <a:cs typeface="Roboto"/>
                <a:sym typeface="Roboto"/>
              </a:rPr>
              <a:t> processors to log errors and unmatched data for review and debugging.</a:t>
            </a:r>
            <a:endParaRPr sz="1200">
              <a:solidFill>
                <a:schemeClr val="accent6"/>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chemeClr val="accent6"/>
                </a:solidFill>
                <a:latin typeface="Roboto"/>
                <a:ea typeface="Roboto"/>
                <a:cs typeface="Roboto"/>
                <a:sym typeface="Roboto"/>
              </a:rPr>
              <a:t>Data Routing Based on Content:</a:t>
            </a:r>
            <a:endParaRPr b="1" sz="1200">
              <a:solidFill>
                <a:schemeClr val="accent6"/>
              </a:solidFill>
              <a:latin typeface="Roboto"/>
              <a:ea typeface="Roboto"/>
              <a:cs typeface="Roboto"/>
              <a:sym typeface="Roboto"/>
            </a:endParaRPr>
          </a:p>
          <a:p>
            <a:pPr indent="-304800" lvl="1" marL="914400" rtl="0" algn="l">
              <a:lnSpc>
                <a:spcPct val="115000"/>
              </a:lnSpc>
              <a:spcBef>
                <a:spcPts val="0"/>
              </a:spcBef>
              <a:spcAft>
                <a:spcPts val="0"/>
              </a:spcAft>
              <a:buClr>
                <a:schemeClr val="accent6"/>
              </a:buClr>
              <a:buSzPts val="1200"/>
              <a:buFont typeface="Roboto"/>
              <a:buChar char="●"/>
            </a:pPr>
            <a:r>
              <a:rPr lang="en" sz="1200">
                <a:solidFill>
                  <a:schemeClr val="accent6"/>
                </a:solidFill>
                <a:latin typeface="Roboto"/>
                <a:ea typeface="Roboto"/>
                <a:cs typeface="Roboto"/>
                <a:sym typeface="Roboto"/>
              </a:rPr>
              <a:t>Demonstrates the use of content-based routing with </a:t>
            </a:r>
            <a:r>
              <a:rPr b="1" lang="en" sz="1050">
                <a:solidFill>
                  <a:schemeClr val="accent6"/>
                </a:solidFill>
                <a:latin typeface="Courier New"/>
                <a:ea typeface="Courier New"/>
                <a:cs typeface="Courier New"/>
                <a:sym typeface="Courier New"/>
              </a:rPr>
              <a:t>RouteHL7</a:t>
            </a:r>
            <a:r>
              <a:rPr lang="en" sz="1200">
                <a:solidFill>
                  <a:schemeClr val="accent6"/>
                </a:solidFill>
                <a:latin typeface="Roboto"/>
                <a:ea typeface="Roboto"/>
                <a:cs typeface="Roboto"/>
                <a:sym typeface="Roboto"/>
              </a:rPr>
              <a:t> to separate valid and invalid messages.</a:t>
            </a:r>
            <a:endParaRPr sz="1200">
              <a:solidFill>
                <a:schemeClr val="accent6"/>
              </a:solidFill>
              <a:latin typeface="Roboto"/>
              <a:ea typeface="Roboto"/>
              <a:cs typeface="Roboto"/>
              <a:sym typeface="Roboto"/>
            </a:endParaRPr>
          </a:p>
          <a:p>
            <a:pPr indent="-304800" lvl="1" marL="914400" rtl="0" algn="l">
              <a:lnSpc>
                <a:spcPct val="115000"/>
              </a:lnSpc>
              <a:spcBef>
                <a:spcPts val="0"/>
              </a:spcBef>
              <a:spcAft>
                <a:spcPts val="0"/>
              </a:spcAft>
              <a:buClr>
                <a:schemeClr val="accent6"/>
              </a:buClr>
              <a:buSzPts val="1200"/>
              <a:buFont typeface="Roboto"/>
              <a:buChar char="●"/>
            </a:pPr>
            <a:r>
              <a:rPr lang="en" sz="1200">
                <a:solidFill>
                  <a:schemeClr val="accent6"/>
                </a:solidFill>
                <a:latin typeface="Roboto"/>
                <a:ea typeface="Roboto"/>
                <a:cs typeface="Roboto"/>
                <a:sym typeface="Roboto"/>
              </a:rPr>
              <a:t>The </a:t>
            </a:r>
            <a:r>
              <a:rPr b="1" lang="en" sz="1050">
                <a:solidFill>
                  <a:schemeClr val="accent6"/>
                </a:solidFill>
                <a:latin typeface="Courier New"/>
                <a:ea typeface="Courier New"/>
                <a:cs typeface="Courier New"/>
                <a:sym typeface="Courier New"/>
              </a:rPr>
              <a:t>EnsureCarriageReturns</a:t>
            </a:r>
            <a:r>
              <a:rPr lang="en" sz="1200">
                <a:solidFill>
                  <a:schemeClr val="accent6"/>
                </a:solidFill>
                <a:latin typeface="Roboto"/>
                <a:ea typeface="Roboto"/>
                <a:cs typeface="Roboto"/>
                <a:sym typeface="Roboto"/>
              </a:rPr>
              <a:t> processor is used to ensure message format compliance before routing</a:t>
            </a:r>
            <a:r>
              <a:rPr lang="en" sz="1200">
                <a:solidFill>
                  <a:schemeClr val="accent6"/>
                </a:solidFill>
                <a:latin typeface="Roboto"/>
                <a:ea typeface="Roboto"/>
                <a:cs typeface="Roboto"/>
                <a:sym typeface="Roboto"/>
              </a:rPr>
              <a:t>.</a:t>
            </a:r>
            <a:endParaRPr b="1" sz="1200">
              <a:solidFill>
                <a:schemeClr val="accent6"/>
              </a:solidFill>
              <a:latin typeface="Roboto"/>
              <a:ea typeface="Roboto"/>
              <a:cs typeface="Roboto"/>
              <a:sym typeface="Roboto"/>
            </a:endParaRPr>
          </a:p>
        </p:txBody>
      </p:sp>
      <p:pic>
        <p:nvPicPr>
          <p:cNvPr id="521" name="Google Shape;521;p75"/>
          <p:cNvPicPr preferRelativeResize="0"/>
          <p:nvPr/>
        </p:nvPicPr>
        <p:blipFill>
          <a:blip r:embed="rId4">
            <a:alphaModFix/>
          </a:blip>
          <a:stretch>
            <a:fillRect/>
          </a:stretch>
        </p:blipFill>
        <p:spPr>
          <a:xfrm>
            <a:off x="8298143" y="173751"/>
            <a:ext cx="637883" cy="637850"/>
          </a:xfrm>
          <a:prstGeom prst="rect">
            <a:avLst/>
          </a:prstGeom>
          <a:noFill/>
          <a:ln>
            <a:noFill/>
          </a:ln>
        </p:spPr>
      </p:pic>
      <p:pic>
        <p:nvPicPr>
          <p:cNvPr descr="File:Apache-nifi-logo.svg - Wikipedia" id="522" name="Google Shape;522;p75"/>
          <p:cNvPicPr preferRelativeResize="0"/>
          <p:nvPr/>
        </p:nvPicPr>
        <p:blipFill>
          <a:blip r:embed="rId5">
            <a:alphaModFix/>
          </a:blip>
          <a:stretch>
            <a:fillRect/>
          </a:stretch>
        </p:blipFill>
        <p:spPr>
          <a:xfrm>
            <a:off x="6877225" y="216763"/>
            <a:ext cx="1305175" cy="5518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76"/>
          <p:cNvPicPr preferRelativeResize="0"/>
          <p:nvPr/>
        </p:nvPicPr>
        <p:blipFill>
          <a:blip r:embed="rId3">
            <a:alphaModFix/>
          </a:blip>
          <a:stretch>
            <a:fillRect/>
          </a:stretch>
        </p:blipFill>
        <p:spPr>
          <a:xfrm>
            <a:off x="152400" y="152400"/>
            <a:ext cx="6082176" cy="48467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udera-Light-2022">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loudera-Light-2022">
  <a:themeElements>
    <a:clrScheme name="Cloudera_2019">
      <a:dk1>
        <a:srgbClr val="305868"/>
      </a:dk1>
      <a:lt1>
        <a:srgbClr val="FFFFFF"/>
      </a:lt1>
      <a:dk2>
        <a:srgbClr val="305868"/>
      </a:dk2>
      <a:lt2>
        <a:srgbClr val="FFFFFF"/>
      </a:lt2>
      <a:accent1>
        <a:srgbClr val="FF8300"/>
      </a:accent1>
      <a:accent2>
        <a:srgbClr val="00A3AF"/>
      </a:accent2>
      <a:accent3>
        <a:srgbClr val="008CFF"/>
      </a:accent3>
      <a:accent4>
        <a:srgbClr val="A4D65D"/>
      </a:accent4>
      <a:accent5>
        <a:srgbClr val="FFD664"/>
      </a:accent5>
      <a:accent6>
        <a:srgbClr val="828282"/>
      </a:accent6>
      <a:hlink>
        <a:srgbClr val="00A6B1"/>
      </a:hlink>
      <a:folHlink>
        <a:srgbClr val="AFAFA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